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33" r:id="rId1"/>
  </p:sldMasterIdLst>
  <p:notesMasterIdLst>
    <p:notesMasterId r:id="rId21"/>
  </p:notesMasterIdLst>
  <p:sldIdLst>
    <p:sldId id="631" r:id="rId2"/>
    <p:sldId id="632" r:id="rId3"/>
    <p:sldId id="602" r:id="rId4"/>
    <p:sldId id="633" r:id="rId5"/>
    <p:sldId id="634" r:id="rId6"/>
    <p:sldId id="635" r:id="rId7"/>
    <p:sldId id="636" r:id="rId8"/>
    <p:sldId id="640" r:id="rId9"/>
    <p:sldId id="639" r:id="rId10"/>
    <p:sldId id="642" r:id="rId11"/>
    <p:sldId id="641" r:id="rId12"/>
    <p:sldId id="643" r:id="rId13"/>
    <p:sldId id="646" r:id="rId14"/>
    <p:sldId id="650" r:id="rId15"/>
    <p:sldId id="648" r:id="rId16"/>
    <p:sldId id="652" r:id="rId17"/>
    <p:sldId id="654" r:id="rId18"/>
    <p:sldId id="655" r:id="rId19"/>
    <p:sldId id="657" r:id="rId20"/>
  </p:sldIdLst>
  <p:sldSz cx="9144000" cy="6858000" type="screen4x3"/>
  <p:notesSz cx="7102475" cy="10234613"/>
  <p:defaultTextStyle>
    <a:defPPr>
      <a:defRPr lang="fr-F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7C80"/>
    <a:srgbClr val="CCECFF"/>
    <a:srgbClr val="99FF99"/>
    <a:srgbClr val="CCFF33"/>
    <a:srgbClr val="FFFFFF"/>
    <a:srgbClr val="FF99CC"/>
    <a:srgbClr val="FFCCCC"/>
    <a:srgbClr val="083763"/>
    <a:srgbClr val="002060"/>
    <a:srgbClr val="FFCC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Средний стиль 2 - акцент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Средний стиль 2 - акцент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Средний стиль 2 - акцент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9CF1AB2-1976-4502-BF36-3FF5EA218861}" styleName="Средний стиль 4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0E3FDE45-AF77-4B5C-9715-49D594BDF05E}" styleName="Светлый стиль 1 - акцент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B301B821-A1FF-4177-AEE7-76D212191A09}" styleName="Средний стиль 1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85BE263C-DBD7-4A20-BB59-AAB30ACAA65A}" styleName="Средний стиль 3 - акцент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E25E649-3F16-4E02-A733-19D2CDBF48F0}" styleName="Средний стиль 3 - акцент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9DCAF9ED-07DC-4A11-8D7F-57B35C25682E}" styleName="Средний стиль 1 - акцент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3B4B98B0-60AC-42C2-AFA5-B58CD77FA1E5}" styleName="Светлый стиль 1 - акцент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0A15C55-8517-42AA-B614-E9B94910E393}" styleName="Средний стиль 2 - акцент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16D9F66E-5EB9-4882-86FB-DCBF35E3C3E4}" styleName="Средний стиль 4 - акцент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8A107856-5554-42FB-B03E-39F5DBC370BA}" styleName="Средний стиль 4 - акцент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69012ECD-51FC-41F1-AA8D-1B2483CD663E}" styleName="Светлый стиль 2 - акцент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Светлый стиль 3 - акцент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C7853C-536D-4A76-A0AE-DD22124D55A5}" styleName="Стиль из темы 1 - акцент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22838BEF-8BB2-4498-84A7-C5851F593DF1}" styleName="Средний стиль 4 - акцент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2833802-FEF1-4C79-8D5D-14CF1EAF98D9}" styleName="Светлый стиль 2 - акцент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08FB837D-C827-4EFA-A057-4D05807E0F7C}" styleName="Стиль из темы 1 - акцент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FABFCF23-3B69-468F-B69F-88F6DE6A72F2}" styleName="Средний стиль 1 - акцент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BDBED569-4797-4DF1-A0F4-6AAB3CD982D8}" styleName="Светлый стиль 3 - акцент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284E427A-3D55-4303-BF80-6455036E1DE7}" styleName="Стиль из темы 1 - акцент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E8B1032C-EA38-4F05-BA0D-38AFFFC7BED3}" styleName="Светлый стиль 3 — акцент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35758FB7-9AC5-4552-8A53-C91805E547FA}" styleName="Стиль из темы 1 - акцент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75DCB02-9BB8-47FD-8907-85C794F793BA}" styleName="Стиль из темы 1 - акцент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5DA37D80-6434-44D0-A028-1B22A696006F}" styleName="Светлый стиль 3 - акцент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ED083AE6-46FA-4A59-8FB0-9F97EB10719F}" styleName="Светлый стиль 3 - акцент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6631" autoAdjust="0"/>
    <p:restoredTop sz="91187" autoAdjust="0"/>
  </p:normalViewPr>
  <p:slideViewPr>
    <p:cSldViewPr>
      <p:cViewPr varScale="1">
        <p:scale>
          <a:sx n="89" d="100"/>
          <a:sy n="89" d="100"/>
        </p:scale>
        <p:origin x="-174" y="-108"/>
      </p:cViewPr>
      <p:guideLst>
        <p:guide orient="horz" pos="2160"/>
        <p:guide pos="2880"/>
      </p:guideLst>
    </p:cSldViewPr>
  </p:slideViewPr>
  <p:outlineViewPr>
    <p:cViewPr>
      <p:scale>
        <a:sx n="33" d="100"/>
        <a:sy n="33" d="100"/>
      </p:scale>
      <p:origin x="0" y="6096"/>
    </p:cViewPr>
  </p:outlin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1" y="1"/>
            <a:ext cx="3077739" cy="511730"/>
          </a:xfrm>
          <a:prstGeom prst="rect">
            <a:avLst/>
          </a:prstGeom>
        </p:spPr>
        <p:txBody>
          <a:bodyPr vert="horz" lIns="94778" tIns="47389" rIns="94778" bIns="47389" rtlCol="0"/>
          <a:lstStyle>
            <a:lvl1pPr algn="l">
              <a:defRPr sz="1200"/>
            </a:lvl1pPr>
          </a:lstStyle>
          <a:p>
            <a:endParaRPr lang="ru-RU" dirty="0"/>
          </a:p>
        </p:txBody>
      </p:sp>
      <p:sp>
        <p:nvSpPr>
          <p:cNvPr id="3" name="Дата 2"/>
          <p:cNvSpPr>
            <a:spLocks noGrp="1"/>
          </p:cNvSpPr>
          <p:nvPr>
            <p:ph type="dt" idx="1"/>
          </p:nvPr>
        </p:nvSpPr>
        <p:spPr>
          <a:xfrm>
            <a:off x="4023093" y="1"/>
            <a:ext cx="3077739" cy="511730"/>
          </a:xfrm>
          <a:prstGeom prst="rect">
            <a:avLst/>
          </a:prstGeom>
        </p:spPr>
        <p:txBody>
          <a:bodyPr vert="horz" lIns="94778" tIns="47389" rIns="94778" bIns="47389" rtlCol="0"/>
          <a:lstStyle>
            <a:lvl1pPr algn="r">
              <a:defRPr sz="1200"/>
            </a:lvl1pPr>
          </a:lstStyle>
          <a:p>
            <a:fld id="{FB300EBF-35BF-4393-A6F9-0F8183867143}" type="datetimeFigureOut">
              <a:rPr lang="ru-RU" smtClean="0"/>
              <a:pPr/>
              <a:t>13.02.2017</a:t>
            </a:fld>
            <a:endParaRPr lang="ru-RU" dirty="0"/>
          </a:p>
        </p:txBody>
      </p:sp>
      <p:sp>
        <p:nvSpPr>
          <p:cNvPr id="4" name="Образ слайда 3"/>
          <p:cNvSpPr>
            <a:spLocks noGrp="1" noRot="1" noChangeAspect="1"/>
          </p:cNvSpPr>
          <p:nvPr>
            <p:ph type="sldImg" idx="2"/>
          </p:nvPr>
        </p:nvSpPr>
        <p:spPr>
          <a:xfrm>
            <a:off x="992188" y="766763"/>
            <a:ext cx="5118100" cy="3838575"/>
          </a:xfrm>
          <a:prstGeom prst="rect">
            <a:avLst/>
          </a:prstGeom>
          <a:noFill/>
          <a:ln w="12700">
            <a:solidFill>
              <a:prstClr val="black"/>
            </a:solidFill>
          </a:ln>
        </p:spPr>
        <p:txBody>
          <a:bodyPr vert="horz" lIns="94778" tIns="47389" rIns="94778" bIns="47389" rtlCol="0" anchor="ctr"/>
          <a:lstStyle/>
          <a:p>
            <a:endParaRPr lang="ru-RU" dirty="0"/>
          </a:p>
        </p:txBody>
      </p:sp>
      <p:sp>
        <p:nvSpPr>
          <p:cNvPr id="5" name="Заметки 4"/>
          <p:cNvSpPr>
            <a:spLocks noGrp="1"/>
          </p:cNvSpPr>
          <p:nvPr>
            <p:ph type="body" sz="quarter" idx="3"/>
          </p:nvPr>
        </p:nvSpPr>
        <p:spPr>
          <a:xfrm>
            <a:off x="710248" y="4861442"/>
            <a:ext cx="5681980" cy="4605576"/>
          </a:xfrm>
          <a:prstGeom prst="rect">
            <a:avLst/>
          </a:prstGeom>
        </p:spPr>
        <p:txBody>
          <a:bodyPr vert="horz" lIns="94778" tIns="47389" rIns="94778" bIns="47389"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1" y="9721107"/>
            <a:ext cx="3077739" cy="511730"/>
          </a:xfrm>
          <a:prstGeom prst="rect">
            <a:avLst/>
          </a:prstGeom>
        </p:spPr>
        <p:txBody>
          <a:bodyPr vert="horz" lIns="94778" tIns="47389" rIns="94778" bIns="47389" rtlCol="0" anchor="b"/>
          <a:lstStyle>
            <a:lvl1pPr algn="l">
              <a:defRPr sz="1200"/>
            </a:lvl1pPr>
          </a:lstStyle>
          <a:p>
            <a:endParaRPr lang="ru-RU" dirty="0"/>
          </a:p>
        </p:txBody>
      </p:sp>
      <p:sp>
        <p:nvSpPr>
          <p:cNvPr id="7" name="Номер слайда 6"/>
          <p:cNvSpPr>
            <a:spLocks noGrp="1"/>
          </p:cNvSpPr>
          <p:nvPr>
            <p:ph type="sldNum" sz="quarter" idx="5"/>
          </p:nvPr>
        </p:nvSpPr>
        <p:spPr>
          <a:xfrm>
            <a:off x="4023093" y="9721107"/>
            <a:ext cx="3077739" cy="511730"/>
          </a:xfrm>
          <a:prstGeom prst="rect">
            <a:avLst/>
          </a:prstGeom>
        </p:spPr>
        <p:txBody>
          <a:bodyPr vert="horz" lIns="94778" tIns="47389" rIns="94778" bIns="47389" rtlCol="0" anchor="b"/>
          <a:lstStyle>
            <a:lvl1pPr algn="r">
              <a:defRPr sz="1200"/>
            </a:lvl1pPr>
          </a:lstStyle>
          <a:p>
            <a:fld id="{1AF7CFF8-FCC1-4FAE-B5DB-FCA2534D958F}" type="slidenum">
              <a:rPr lang="ru-RU" smtClean="0"/>
              <a:pPr/>
              <a:t>‹#›</a:t>
            </a:fld>
            <a:endParaRPr lang="ru-RU" dirty="0"/>
          </a:p>
        </p:txBody>
      </p:sp>
    </p:spTree>
    <p:extLst>
      <p:ext uri="{BB962C8B-B14F-4D97-AF65-F5344CB8AC3E}">
        <p14:creationId xmlns:p14="http://schemas.microsoft.com/office/powerpoint/2010/main" xmlns="" val="37408341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1AF7CFF8-FCC1-4FAE-B5DB-FCA2534D958F}" type="slidenum">
              <a:rPr lang="ru-RU" smtClean="0"/>
              <a:pPr/>
              <a:t>2</a:t>
            </a:fld>
            <a:endParaRPr lang="ru-RU"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4" name="AutoShape 2"/>
          <p:cNvSpPr>
            <a:spLocks noChangeArrowheads="1"/>
          </p:cNvSpPr>
          <p:nvPr/>
        </p:nvSpPr>
        <p:spPr bwMode="auto">
          <a:xfrm>
            <a:off x="304800" y="381000"/>
            <a:ext cx="8534400" cy="5943600"/>
          </a:xfrm>
          <a:prstGeom prst="roundRect">
            <a:avLst>
              <a:gd name="adj" fmla="val 16667"/>
            </a:avLst>
          </a:prstGeom>
          <a:noFill/>
          <a:ln w="28575">
            <a:solidFill>
              <a:schemeClr val="accent2"/>
            </a:solidFill>
            <a:round/>
            <a:headEnd/>
            <a:tailEnd/>
          </a:ln>
          <a:effectLst/>
        </p:spPr>
        <p:txBody>
          <a:bodyPr wrap="none" anchor="ctr"/>
          <a:lstStyle/>
          <a:p>
            <a:pPr>
              <a:defRPr/>
            </a:pPr>
            <a:endParaRPr lang="en-US"/>
          </a:p>
        </p:txBody>
      </p:sp>
      <p:sp>
        <p:nvSpPr>
          <p:cNvPr id="5" name="AutoShape 3"/>
          <p:cNvSpPr>
            <a:spLocks noChangeArrowheads="1"/>
          </p:cNvSpPr>
          <p:nvPr/>
        </p:nvSpPr>
        <p:spPr bwMode="auto">
          <a:xfrm>
            <a:off x="381000" y="457200"/>
            <a:ext cx="8382000" cy="5791200"/>
          </a:xfrm>
          <a:prstGeom prst="roundRect">
            <a:avLst>
              <a:gd name="adj" fmla="val 16667"/>
            </a:avLst>
          </a:prstGeom>
          <a:noFill/>
          <a:ln w="9525">
            <a:solidFill>
              <a:schemeClr val="accent1"/>
            </a:solidFill>
            <a:round/>
            <a:headEnd/>
            <a:tailEnd/>
          </a:ln>
          <a:effectLst/>
        </p:spPr>
        <p:txBody>
          <a:bodyPr wrap="none" anchor="ctr"/>
          <a:lstStyle/>
          <a:p>
            <a:pPr>
              <a:defRPr/>
            </a:pPr>
            <a:endParaRPr lang="en-US"/>
          </a:p>
        </p:txBody>
      </p:sp>
      <p:sp>
        <p:nvSpPr>
          <p:cNvPr id="6" name="Line 4"/>
          <p:cNvSpPr>
            <a:spLocks noChangeShapeType="1"/>
          </p:cNvSpPr>
          <p:nvPr/>
        </p:nvSpPr>
        <p:spPr bwMode="auto">
          <a:xfrm>
            <a:off x="1447800" y="2514600"/>
            <a:ext cx="6934200" cy="0"/>
          </a:xfrm>
          <a:prstGeom prst="line">
            <a:avLst/>
          </a:prstGeom>
          <a:noFill/>
          <a:ln w="12700">
            <a:solidFill>
              <a:schemeClr val="hlink"/>
            </a:solidFill>
            <a:round/>
            <a:headEnd/>
            <a:tailEnd/>
          </a:ln>
          <a:effectLst/>
        </p:spPr>
        <p:txBody>
          <a:bodyPr/>
          <a:lstStyle/>
          <a:p>
            <a:pPr>
              <a:defRPr/>
            </a:pPr>
            <a:endParaRPr lang="en-US"/>
          </a:p>
        </p:txBody>
      </p:sp>
      <p:sp>
        <p:nvSpPr>
          <p:cNvPr id="7" name="AutoShape 5"/>
          <p:cNvSpPr>
            <a:spLocks noChangeArrowheads="1"/>
          </p:cNvSpPr>
          <p:nvPr/>
        </p:nvSpPr>
        <p:spPr bwMode="auto">
          <a:xfrm>
            <a:off x="-2667000" y="1981200"/>
            <a:ext cx="3657600" cy="3657600"/>
          </a:xfrm>
          <a:custGeom>
            <a:avLst/>
            <a:gdLst>
              <a:gd name="G0" fmla="+- 14556 0 0"/>
              <a:gd name="G1" fmla="+- -31111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46556" y="3502"/>
              </a:cxn>
              <a:cxn ang="0">
                <a:pos x="64000" y="32000"/>
              </a:cxn>
              <a:cxn ang="0">
                <a:pos x="46556" y="60497"/>
              </a:cxn>
              <a:cxn ang="0">
                <a:pos x="46556" y="60497"/>
              </a:cxn>
              <a:cxn ang="0">
                <a:pos x="46555" y="60497"/>
              </a:cxn>
              <a:cxn ang="0">
                <a:pos x="46556" y="60498"/>
              </a:cxn>
              <a:cxn ang="0">
                <a:pos x="46556" y="3502"/>
              </a:cxn>
              <a:cxn ang="0">
                <a:pos x="46555" y="3502"/>
              </a:cxn>
              <a:cxn ang="0">
                <a:pos x="46556" y="3502"/>
              </a:cxn>
            </a:cxnLst>
            <a:rect l="T13" t="T15" r="T17" b="T19"/>
            <a:pathLst>
              <a:path w="64000" h="64000">
                <a:moveTo>
                  <a:pt x="46556" y="3502"/>
                </a:moveTo>
                <a:cubicBezTo>
                  <a:pt x="57262" y="8970"/>
                  <a:pt x="64000" y="19978"/>
                  <a:pt x="64000" y="32000"/>
                </a:cubicBezTo>
                <a:cubicBezTo>
                  <a:pt x="64000" y="44021"/>
                  <a:pt x="57262" y="55029"/>
                  <a:pt x="46556" y="60497"/>
                </a:cubicBezTo>
                <a:cubicBezTo>
                  <a:pt x="46556" y="60497"/>
                  <a:pt x="46556" y="60497"/>
                  <a:pt x="46555" y="60497"/>
                </a:cubicBezTo>
                <a:lnTo>
                  <a:pt x="46556" y="60498"/>
                </a:lnTo>
                <a:lnTo>
                  <a:pt x="46556" y="3502"/>
                </a:lnTo>
                <a:lnTo>
                  <a:pt x="46555" y="3502"/>
                </a:lnTo>
                <a:cubicBezTo>
                  <a:pt x="46556" y="3502"/>
                  <a:pt x="46556" y="3502"/>
                  <a:pt x="46556" y="3502"/>
                </a:cubicBezTo>
                <a:close/>
              </a:path>
            </a:pathLst>
          </a:custGeom>
          <a:solidFill>
            <a:schemeClr val="accent2">
              <a:alpha val="58000"/>
            </a:schemeClr>
          </a:solidFill>
          <a:ln w="9525">
            <a:noFill/>
            <a:miter lim="800000"/>
            <a:headEnd/>
            <a:tailEnd/>
          </a:ln>
        </p:spPr>
        <p:txBody>
          <a:bodyPr/>
          <a:lstStyle/>
          <a:p>
            <a:pPr eaLnBrk="1" hangingPunct="1">
              <a:defRPr/>
            </a:pPr>
            <a:endParaRPr lang="ru-RU" sz="2400">
              <a:latin typeface="Times New Roman" pitchFamily="18" charset="0"/>
            </a:endParaRPr>
          </a:p>
        </p:txBody>
      </p:sp>
      <p:sp>
        <p:nvSpPr>
          <p:cNvPr id="8" name="AutoShape 6"/>
          <p:cNvSpPr>
            <a:spLocks noChangeArrowheads="1"/>
          </p:cNvSpPr>
          <p:nvPr/>
        </p:nvSpPr>
        <p:spPr bwMode="auto">
          <a:xfrm>
            <a:off x="-3352800" y="533400"/>
            <a:ext cx="4038600" cy="4038600"/>
          </a:xfrm>
          <a:custGeom>
            <a:avLst/>
            <a:gdLst>
              <a:gd name="G0" fmla="+- 21057 0 0"/>
              <a:gd name="G1" fmla="+- -28403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53057" y="7904"/>
              </a:cxn>
              <a:cxn ang="0">
                <a:pos x="64000" y="32000"/>
              </a:cxn>
              <a:cxn ang="0">
                <a:pos x="53057" y="56095"/>
              </a:cxn>
              <a:cxn ang="0">
                <a:pos x="53057" y="56095"/>
              </a:cxn>
              <a:cxn ang="0">
                <a:pos x="53056" y="56095"/>
              </a:cxn>
              <a:cxn ang="0">
                <a:pos x="53057" y="56096"/>
              </a:cxn>
              <a:cxn ang="0">
                <a:pos x="53057" y="7904"/>
              </a:cxn>
              <a:cxn ang="0">
                <a:pos x="53056" y="7904"/>
              </a:cxn>
              <a:cxn ang="0">
                <a:pos x="53057" y="7904"/>
              </a:cxn>
            </a:cxnLst>
            <a:rect l="T13" t="T15" r="T17" b="T19"/>
            <a:pathLst>
              <a:path w="64000" h="64000">
                <a:moveTo>
                  <a:pt x="53057" y="7904"/>
                </a:moveTo>
                <a:cubicBezTo>
                  <a:pt x="60010" y="13981"/>
                  <a:pt x="64000" y="22765"/>
                  <a:pt x="64000" y="32000"/>
                </a:cubicBezTo>
                <a:cubicBezTo>
                  <a:pt x="64000" y="41234"/>
                  <a:pt x="60010" y="50018"/>
                  <a:pt x="53057" y="56095"/>
                </a:cubicBezTo>
                <a:cubicBezTo>
                  <a:pt x="53057" y="56095"/>
                  <a:pt x="53057" y="56095"/>
                  <a:pt x="53056" y="56095"/>
                </a:cubicBezTo>
                <a:lnTo>
                  <a:pt x="53057" y="56096"/>
                </a:lnTo>
                <a:lnTo>
                  <a:pt x="53057" y="7904"/>
                </a:lnTo>
                <a:lnTo>
                  <a:pt x="53056" y="7904"/>
                </a:lnTo>
                <a:cubicBezTo>
                  <a:pt x="53057" y="7904"/>
                  <a:pt x="53057" y="7904"/>
                  <a:pt x="53057" y="7904"/>
                </a:cubicBezTo>
                <a:close/>
              </a:path>
            </a:pathLst>
          </a:custGeom>
          <a:solidFill>
            <a:schemeClr val="hlink">
              <a:alpha val="60001"/>
            </a:schemeClr>
          </a:solidFill>
          <a:ln w="9525">
            <a:noFill/>
            <a:miter lim="800000"/>
            <a:headEnd/>
            <a:tailEnd/>
          </a:ln>
        </p:spPr>
        <p:txBody>
          <a:bodyPr/>
          <a:lstStyle/>
          <a:p>
            <a:pPr eaLnBrk="1" hangingPunct="1">
              <a:defRPr/>
            </a:pPr>
            <a:endParaRPr lang="ru-RU"/>
          </a:p>
        </p:txBody>
      </p:sp>
      <p:sp>
        <p:nvSpPr>
          <p:cNvPr id="9" name="AutoShape 12"/>
          <p:cNvSpPr>
            <a:spLocks noChangeArrowheads="1"/>
          </p:cNvSpPr>
          <p:nvPr/>
        </p:nvSpPr>
        <p:spPr bwMode="auto">
          <a:xfrm>
            <a:off x="304800" y="381000"/>
            <a:ext cx="8534400" cy="5943600"/>
          </a:xfrm>
          <a:prstGeom prst="roundRect">
            <a:avLst>
              <a:gd name="adj" fmla="val 16667"/>
            </a:avLst>
          </a:prstGeom>
          <a:noFill/>
          <a:ln w="28575">
            <a:solidFill>
              <a:schemeClr val="accent2"/>
            </a:solidFill>
            <a:round/>
            <a:headEnd/>
            <a:tailEnd/>
          </a:ln>
          <a:effectLst/>
        </p:spPr>
        <p:txBody>
          <a:bodyPr wrap="none" anchor="ctr"/>
          <a:lstStyle/>
          <a:p>
            <a:pPr>
              <a:defRPr/>
            </a:pPr>
            <a:endParaRPr lang="en-US"/>
          </a:p>
        </p:txBody>
      </p:sp>
      <p:sp>
        <p:nvSpPr>
          <p:cNvPr id="10" name="AutoShape 13"/>
          <p:cNvSpPr>
            <a:spLocks noChangeArrowheads="1"/>
          </p:cNvSpPr>
          <p:nvPr/>
        </p:nvSpPr>
        <p:spPr bwMode="auto">
          <a:xfrm>
            <a:off x="381000" y="457200"/>
            <a:ext cx="8382000" cy="5791200"/>
          </a:xfrm>
          <a:prstGeom prst="roundRect">
            <a:avLst>
              <a:gd name="adj" fmla="val 16667"/>
            </a:avLst>
          </a:prstGeom>
          <a:noFill/>
          <a:ln w="9525">
            <a:solidFill>
              <a:schemeClr val="accent1"/>
            </a:solidFill>
            <a:round/>
            <a:headEnd/>
            <a:tailEnd/>
          </a:ln>
          <a:effectLst/>
        </p:spPr>
        <p:txBody>
          <a:bodyPr wrap="none" anchor="ctr"/>
          <a:lstStyle/>
          <a:p>
            <a:pPr>
              <a:defRPr/>
            </a:pPr>
            <a:endParaRPr lang="en-US"/>
          </a:p>
        </p:txBody>
      </p:sp>
      <p:sp>
        <p:nvSpPr>
          <p:cNvPr id="11" name="Line 14"/>
          <p:cNvSpPr>
            <a:spLocks noChangeShapeType="1"/>
          </p:cNvSpPr>
          <p:nvPr/>
        </p:nvSpPr>
        <p:spPr bwMode="auto">
          <a:xfrm>
            <a:off x="1447800" y="2514600"/>
            <a:ext cx="6934200" cy="0"/>
          </a:xfrm>
          <a:prstGeom prst="line">
            <a:avLst/>
          </a:prstGeom>
          <a:noFill/>
          <a:ln w="12700">
            <a:solidFill>
              <a:schemeClr val="hlink"/>
            </a:solidFill>
            <a:round/>
            <a:headEnd/>
            <a:tailEnd/>
          </a:ln>
          <a:effectLst/>
        </p:spPr>
        <p:txBody>
          <a:bodyPr/>
          <a:lstStyle/>
          <a:p>
            <a:pPr>
              <a:defRPr/>
            </a:pPr>
            <a:endParaRPr lang="en-US"/>
          </a:p>
        </p:txBody>
      </p:sp>
      <p:sp>
        <p:nvSpPr>
          <p:cNvPr id="12" name="AutoShape 15"/>
          <p:cNvSpPr>
            <a:spLocks noChangeArrowheads="1"/>
          </p:cNvSpPr>
          <p:nvPr/>
        </p:nvSpPr>
        <p:spPr bwMode="auto">
          <a:xfrm>
            <a:off x="-2667000" y="1981200"/>
            <a:ext cx="3657600" cy="3657600"/>
          </a:xfrm>
          <a:custGeom>
            <a:avLst/>
            <a:gdLst>
              <a:gd name="G0" fmla="+- 14556 0 0"/>
              <a:gd name="G1" fmla="+- -31111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46556" y="3502"/>
              </a:cxn>
              <a:cxn ang="0">
                <a:pos x="64000" y="32000"/>
              </a:cxn>
              <a:cxn ang="0">
                <a:pos x="46556" y="60497"/>
              </a:cxn>
              <a:cxn ang="0">
                <a:pos x="46556" y="60497"/>
              </a:cxn>
              <a:cxn ang="0">
                <a:pos x="46555" y="60497"/>
              </a:cxn>
              <a:cxn ang="0">
                <a:pos x="46556" y="60498"/>
              </a:cxn>
              <a:cxn ang="0">
                <a:pos x="46556" y="3502"/>
              </a:cxn>
              <a:cxn ang="0">
                <a:pos x="46555" y="3502"/>
              </a:cxn>
              <a:cxn ang="0">
                <a:pos x="46556" y="3502"/>
              </a:cxn>
            </a:cxnLst>
            <a:rect l="T13" t="T15" r="T17" b="T19"/>
            <a:pathLst>
              <a:path w="64000" h="64000">
                <a:moveTo>
                  <a:pt x="46556" y="3502"/>
                </a:moveTo>
                <a:cubicBezTo>
                  <a:pt x="57262" y="8970"/>
                  <a:pt x="64000" y="19978"/>
                  <a:pt x="64000" y="32000"/>
                </a:cubicBezTo>
                <a:cubicBezTo>
                  <a:pt x="64000" y="44021"/>
                  <a:pt x="57262" y="55029"/>
                  <a:pt x="46556" y="60497"/>
                </a:cubicBezTo>
                <a:cubicBezTo>
                  <a:pt x="46556" y="60497"/>
                  <a:pt x="46556" y="60497"/>
                  <a:pt x="46555" y="60497"/>
                </a:cubicBezTo>
                <a:lnTo>
                  <a:pt x="46556" y="60498"/>
                </a:lnTo>
                <a:lnTo>
                  <a:pt x="46556" y="3502"/>
                </a:lnTo>
                <a:lnTo>
                  <a:pt x="46555" y="3502"/>
                </a:lnTo>
                <a:cubicBezTo>
                  <a:pt x="46556" y="3502"/>
                  <a:pt x="46556" y="3502"/>
                  <a:pt x="46556" y="3502"/>
                </a:cubicBezTo>
                <a:close/>
              </a:path>
            </a:pathLst>
          </a:custGeom>
          <a:solidFill>
            <a:schemeClr val="accent2">
              <a:alpha val="58000"/>
            </a:schemeClr>
          </a:solidFill>
          <a:ln w="9525">
            <a:noFill/>
            <a:miter lim="800000"/>
            <a:headEnd/>
            <a:tailEnd/>
          </a:ln>
        </p:spPr>
        <p:txBody>
          <a:bodyPr/>
          <a:lstStyle/>
          <a:p>
            <a:pPr eaLnBrk="1" hangingPunct="1">
              <a:defRPr/>
            </a:pPr>
            <a:endParaRPr lang="ru-RU" sz="2400">
              <a:latin typeface="Times New Roman" pitchFamily="18" charset="0"/>
            </a:endParaRPr>
          </a:p>
        </p:txBody>
      </p:sp>
      <p:sp>
        <p:nvSpPr>
          <p:cNvPr id="13" name="AutoShape 16"/>
          <p:cNvSpPr>
            <a:spLocks noChangeArrowheads="1"/>
          </p:cNvSpPr>
          <p:nvPr/>
        </p:nvSpPr>
        <p:spPr bwMode="auto">
          <a:xfrm>
            <a:off x="-3352800" y="533400"/>
            <a:ext cx="4038600" cy="4038600"/>
          </a:xfrm>
          <a:custGeom>
            <a:avLst/>
            <a:gdLst>
              <a:gd name="G0" fmla="+- 21057 0 0"/>
              <a:gd name="G1" fmla="+- -28403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53057" y="7904"/>
              </a:cxn>
              <a:cxn ang="0">
                <a:pos x="64000" y="32000"/>
              </a:cxn>
              <a:cxn ang="0">
                <a:pos x="53057" y="56095"/>
              </a:cxn>
              <a:cxn ang="0">
                <a:pos x="53057" y="56095"/>
              </a:cxn>
              <a:cxn ang="0">
                <a:pos x="53056" y="56095"/>
              </a:cxn>
              <a:cxn ang="0">
                <a:pos x="53057" y="56096"/>
              </a:cxn>
              <a:cxn ang="0">
                <a:pos x="53057" y="7904"/>
              </a:cxn>
              <a:cxn ang="0">
                <a:pos x="53056" y="7904"/>
              </a:cxn>
              <a:cxn ang="0">
                <a:pos x="53057" y="7904"/>
              </a:cxn>
            </a:cxnLst>
            <a:rect l="T13" t="T15" r="T17" b="T19"/>
            <a:pathLst>
              <a:path w="64000" h="64000">
                <a:moveTo>
                  <a:pt x="53057" y="7904"/>
                </a:moveTo>
                <a:cubicBezTo>
                  <a:pt x="60010" y="13981"/>
                  <a:pt x="64000" y="22765"/>
                  <a:pt x="64000" y="32000"/>
                </a:cubicBezTo>
                <a:cubicBezTo>
                  <a:pt x="64000" y="41234"/>
                  <a:pt x="60010" y="50018"/>
                  <a:pt x="53057" y="56095"/>
                </a:cubicBezTo>
                <a:cubicBezTo>
                  <a:pt x="53057" y="56095"/>
                  <a:pt x="53057" y="56095"/>
                  <a:pt x="53056" y="56095"/>
                </a:cubicBezTo>
                <a:lnTo>
                  <a:pt x="53057" y="56096"/>
                </a:lnTo>
                <a:lnTo>
                  <a:pt x="53057" y="7904"/>
                </a:lnTo>
                <a:lnTo>
                  <a:pt x="53056" y="7904"/>
                </a:lnTo>
                <a:cubicBezTo>
                  <a:pt x="53057" y="7904"/>
                  <a:pt x="53057" y="7904"/>
                  <a:pt x="53057" y="7904"/>
                </a:cubicBezTo>
                <a:close/>
              </a:path>
            </a:pathLst>
          </a:custGeom>
          <a:solidFill>
            <a:schemeClr val="hlink">
              <a:alpha val="60001"/>
            </a:schemeClr>
          </a:solidFill>
          <a:ln w="9525">
            <a:noFill/>
            <a:miter lim="800000"/>
            <a:headEnd/>
            <a:tailEnd/>
          </a:ln>
        </p:spPr>
        <p:txBody>
          <a:bodyPr/>
          <a:lstStyle/>
          <a:p>
            <a:pPr eaLnBrk="1" hangingPunct="1">
              <a:defRPr/>
            </a:pPr>
            <a:endParaRPr lang="ru-RU"/>
          </a:p>
        </p:txBody>
      </p:sp>
      <p:sp>
        <p:nvSpPr>
          <p:cNvPr id="389127" name="Rectangle 7"/>
          <p:cNvSpPr>
            <a:spLocks noGrp="1" noChangeArrowheads="1"/>
          </p:cNvSpPr>
          <p:nvPr>
            <p:ph type="ctrTitle"/>
          </p:nvPr>
        </p:nvSpPr>
        <p:spPr>
          <a:xfrm>
            <a:off x="1443038" y="985839"/>
            <a:ext cx="7015162" cy="1444625"/>
          </a:xfrm>
        </p:spPr>
        <p:txBody>
          <a:bodyPr/>
          <a:lstStyle>
            <a:lvl1pPr>
              <a:defRPr/>
            </a:lvl1pPr>
          </a:lstStyle>
          <a:p>
            <a:r>
              <a:rPr lang="ru-RU" smtClean="0"/>
              <a:t>Образец заголовка</a:t>
            </a:r>
            <a:endParaRPr lang="ru-RU"/>
          </a:p>
        </p:txBody>
      </p:sp>
      <p:sp>
        <p:nvSpPr>
          <p:cNvPr id="389128" name="Rectangle 8"/>
          <p:cNvSpPr>
            <a:spLocks noGrp="1" noChangeArrowheads="1"/>
          </p:cNvSpPr>
          <p:nvPr>
            <p:ph type="subTitle" idx="1"/>
          </p:nvPr>
        </p:nvSpPr>
        <p:spPr>
          <a:xfrm>
            <a:off x="1443038" y="3048000"/>
            <a:ext cx="7015162" cy="1752600"/>
          </a:xfrm>
        </p:spPr>
        <p:txBody>
          <a:bodyPr/>
          <a:lstStyle>
            <a:lvl1pPr marL="0" indent="0">
              <a:buFont typeface="Wingdings" pitchFamily="2" charset="2"/>
              <a:buNone/>
              <a:defRPr/>
            </a:lvl1pPr>
          </a:lstStyle>
          <a:p>
            <a:r>
              <a:rPr lang="ru-RU" smtClean="0"/>
              <a:t>Образец подзаголовка</a:t>
            </a:r>
            <a:endParaRPr lang="ru-RU"/>
          </a:p>
        </p:txBody>
      </p:sp>
      <p:sp>
        <p:nvSpPr>
          <p:cNvPr id="14" name="Rectangle 9"/>
          <p:cNvSpPr>
            <a:spLocks noGrp="1" noChangeArrowheads="1"/>
          </p:cNvSpPr>
          <p:nvPr>
            <p:ph type="dt" sz="half" idx="10"/>
          </p:nvPr>
        </p:nvSpPr>
        <p:spPr/>
        <p:txBody>
          <a:bodyPr/>
          <a:lstStyle>
            <a:lvl1pPr>
              <a:defRPr smtClean="0"/>
            </a:lvl1pPr>
          </a:lstStyle>
          <a:p>
            <a:pPr>
              <a:defRPr/>
            </a:pPr>
            <a:fld id="{2B930F08-A11D-44CA-B117-4C41AC8CA7F0}" type="datetime1">
              <a:rPr lang="fr-FR" smtClean="0"/>
              <a:pPr>
                <a:defRPr/>
              </a:pPr>
              <a:t>13/02/2017</a:t>
            </a:fld>
            <a:endParaRPr lang="fr-CA"/>
          </a:p>
        </p:txBody>
      </p:sp>
      <p:sp>
        <p:nvSpPr>
          <p:cNvPr id="15" name="Rectangle 10"/>
          <p:cNvSpPr>
            <a:spLocks noGrp="1" noChangeArrowheads="1"/>
          </p:cNvSpPr>
          <p:nvPr>
            <p:ph type="ftr" sz="quarter" idx="11"/>
          </p:nvPr>
        </p:nvSpPr>
        <p:spPr/>
        <p:txBody>
          <a:bodyPr/>
          <a:lstStyle>
            <a:lvl1pPr>
              <a:defRPr smtClean="0"/>
            </a:lvl1pPr>
          </a:lstStyle>
          <a:p>
            <a:pPr>
              <a:defRPr/>
            </a:pPr>
            <a:endParaRPr lang="fr-CA"/>
          </a:p>
        </p:txBody>
      </p:sp>
      <p:sp>
        <p:nvSpPr>
          <p:cNvPr id="16" name="Rectangle 11"/>
          <p:cNvSpPr>
            <a:spLocks noGrp="1" noChangeArrowheads="1"/>
          </p:cNvSpPr>
          <p:nvPr>
            <p:ph type="sldNum" sz="quarter" idx="12"/>
          </p:nvPr>
        </p:nvSpPr>
        <p:spPr/>
        <p:txBody>
          <a:bodyPr/>
          <a:lstStyle>
            <a:lvl1pPr>
              <a:defRPr smtClean="0"/>
            </a:lvl1pPr>
          </a:lstStyle>
          <a:p>
            <a:pPr>
              <a:defRPr/>
            </a:pPr>
            <a:fld id="{AA38DE17-B53E-4355-9633-9281DD4D1C4A}" type="slidenum">
              <a:rPr lang="fr-CA" smtClean="0"/>
              <a:pPr>
                <a:defRPr/>
              </a:pPr>
              <a:t>‹#›</a:t>
            </a:fld>
            <a:endParaRPr lang="fr-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Rectangle 8"/>
          <p:cNvSpPr>
            <a:spLocks noGrp="1" noChangeArrowheads="1"/>
          </p:cNvSpPr>
          <p:nvPr>
            <p:ph type="dt" sz="half" idx="10"/>
          </p:nvPr>
        </p:nvSpPr>
        <p:spPr>
          <a:ln/>
        </p:spPr>
        <p:txBody>
          <a:bodyPr/>
          <a:lstStyle>
            <a:lvl1pPr>
              <a:defRPr/>
            </a:lvl1pPr>
          </a:lstStyle>
          <a:p>
            <a:pPr>
              <a:defRPr/>
            </a:pPr>
            <a:fld id="{581D7DFF-878B-426C-848D-4B1A58C5AD18}" type="datetime1">
              <a:rPr lang="fr-FR" smtClean="0"/>
              <a:pPr>
                <a:defRPr/>
              </a:pPr>
              <a:t>13/02/2017</a:t>
            </a:fld>
            <a:endParaRPr lang="fr-CA"/>
          </a:p>
        </p:txBody>
      </p:sp>
      <p:sp>
        <p:nvSpPr>
          <p:cNvPr id="5" name="Rectangle 9"/>
          <p:cNvSpPr>
            <a:spLocks noGrp="1" noChangeArrowheads="1"/>
          </p:cNvSpPr>
          <p:nvPr>
            <p:ph type="ftr" sz="quarter" idx="11"/>
          </p:nvPr>
        </p:nvSpPr>
        <p:spPr>
          <a:ln/>
        </p:spPr>
        <p:txBody>
          <a:bodyPr/>
          <a:lstStyle>
            <a:lvl1pPr>
              <a:defRPr/>
            </a:lvl1pPr>
          </a:lstStyle>
          <a:p>
            <a:pPr>
              <a:defRPr/>
            </a:pPr>
            <a:endParaRPr lang="fr-CA"/>
          </a:p>
        </p:txBody>
      </p:sp>
      <p:sp>
        <p:nvSpPr>
          <p:cNvPr id="6" name="Rectangle 10"/>
          <p:cNvSpPr>
            <a:spLocks noGrp="1" noChangeArrowheads="1"/>
          </p:cNvSpPr>
          <p:nvPr>
            <p:ph type="sldNum" sz="quarter" idx="12"/>
          </p:nvPr>
        </p:nvSpPr>
        <p:spPr>
          <a:ln/>
        </p:spPr>
        <p:txBody>
          <a:bodyPr/>
          <a:lstStyle>
            <a:lvl1pPr>
              <a:defRPr/>
            </a:lvl1pPr>
          </a:lstStyle>
          <a:p>
            <a:pPr>
              <a:defRPr/>
            </a:pPr>
            <a:fld id="{AA38DE17-B53E-4355-9633-9281DD4D1C4A}" type="slidenum">
              <a:rPr lang="fr-CA" smtClean="0"/>
              <a:pPr>
                <a:defRPr/>
              </a:pPr>
              <a:t>‹#›</a:t>
            </a:fld>
            <a:endParaRPr lang="fr-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6413" y="301626"/>
            <a:ext cx="1827212" cy="5640388"/>
          </a:xfrm>
        </p:spPr>
        <p:txBody>
          <a:bodyPr vert="eaVert"/>
          <a:lstStyle/>
          <a:p>
            <a:r>
              <a:rPr lang="ru-RU" smtClean="0"/>
              <a:t>Образец заголовка</a:t>
            </a:r>
            <a:endParaRPr lang="en-US"/>
          </a:p>
        </p:txBody>
      </p:sp>
      <p:sp>
        <p:nvSpPr>
          <p:cNvPr id="3" name="Vertical Text Placeholder 2"/>
          <p:cNvSpPr>
            <a:spLocks noGrp="1"/>
          </p:cNvSpPr>
          <p:nvPr>
            <p:ph type="body" orient="vert" idx="1"/>
          </p:nvPr>
        </p:nvSpPr>
        <p:spPr>
          <a:xfrm>
            <a:off x="1370013" y="301626"/>
            <a:ext cx="5334000" cy="564038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Rectangle 8"/>
          <p:cNvSpPr>
            <a:spLocks noGrp="1" noChangeArrowheads="1"/>
          </p:cNvSpPr>
          <p:nvPr>
            <p:ph type="dt" sz="half" idx="10"/>
          </p:nvPr>
        </p:nvSpPr>
        <p:spPr>
          <a:ln/>
        </p:spPr>
        <p:txBody>
          <a:bodyPr/>
          <a:lstStyle>
            <a:lvl1pPr>
              <a:defRPr/>
            </a:lvl1pPr>
          </a:lstStyle>
          <a:p>
            <a:pPr>
              <a:defRPr/>
            </a:pPr>
            <a:fld id="{B090FF41-83BC-4735-84C3-6D15F900DCF5}" type="datetime1">
              <a:rPr lang="fr-FR" smtClean="0"/>
              <a:pPr>
                <a:defRPr/>
              </a:pPr>
              <a:t>13/02/2017</a:t>
            </a:fld>
            <a:endParaRPr lang="fr-CA"/>
          </a:p>
        </p:txBody>
      </p:sp>
      <p:sp>
        <p:nvSpPr>
          <p:cNvPr id="5" name="Rectangle 9"/>
          <p:cNvSpPr>
            <a:spLocks noGrp="1" noChangeArrowheads="1"/>
          </p:cNvSpPr>
          <p:nvPr>
            <p:ph type="ftr" sz="quarter" idx="11"/>
          </p:nvPr>
        </p:nvSpPr>
        <p:spPr>
          <a:ln/>
        </p:spPr>
        <p:txBody>
          <a:bodyPr/>
          <a:lstStyle>
            <a:lvl1pPr>
              <a:defRPr/>
            </a:lvl1pPr>
          </a:lstStyle>
          <a:p>
            <a:pPr>
              <a:defRPr/>
            </a:pPr>
            <a:endParaRPr lang="fr-CA"/>
          </a:p>
        </p:txBody>
      </p:sp>
      <p:sp>
        <p:nvSpPr>
          <p:cNvPr id="6" name="Rectangle 10"/>
          <p:cNvSpPr>
            <a:spLocks noGrp="1" noChangeArrowheads="1"/>
          </p:cNvSpPr>
          <p:nvPr>
            <p:ph type="sldNum" sz="quarter" idx="12"/>
          </p:nvPr>
        </p:nvSpPr>
        <p:spPr>
          <a:ln/>
        </p:spPr>
        <p:txBody>
          <a:bodyPr/>
          <a:lstStyle>
            <a:lvl1pPr>
              <a:defRPr/>
            </a:lvl1pPr>
          </a:lstStyle>
          <a:p>
            <a:pPr>
              <a:defRPr/>
            </a:pPr>
            <a:fld id="{AA38DE17-B53E-4355-9633-9281DD4D1C4A}" type="slidenum">
              <a:rPr lang="fr-CA" smtClean="0"/>
              <a:pPr>
                <a:defRPr/>
              </a:pPr>
              <a:t>‹#›</a:t>
            </a:fld>
            <a:endParaRPr lang="fr-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Rectangle 8"/>
          <p:cNvSpPr>
            <a:spLocks noGrp="1" noChangeArrowheads="1"/>
          </p:cNvSpPr>
          <p:nvPr>
            <p:ph type="dt" sz="half" idx="10"/>
          </p:nvPr>
        </p:nvSpPr>
        <p:spPr>
          <a:ln/>
        </p:spPr>
        <p:txBody>
          <a:bodyPr/>
          <a:lstStyle>
            <a:lvl1pPr>
              <a:defRPr/>
            </a:lvl1pPr>
          </a:lstStyle>
          <a:p>
            <a:pPr>
              <a:defRPr/>
            </a:pPr>
            <a:fld id="{B54DA347-967D-46C9-97BB-4648186CC6F9}" type="datetime1">
              <a:rPr lang="fr-FR" smtClean="0"/>
              <a:pPr>
                <a:defRPr/>
              </a:pPr>
              <a:t>13/02/2017</a:t>
            </a:fld>
            <a:endParaRPr lang="fr-CA"/>
          </a:p>
        </p:txBody>
      </p:sp>
      <p:sp>
        <p:nvSpPr>
          <p:cNvPr id="5" name="Rectangle 9"/>
          <p:cNvSpPr>
            <a:spLocks noGrp="1" noChangeArrowheads="1"/>
          </p:cNvSpPr>
          <p:nvPr>
            <p:ph type="ftr" sz="quarter" idx="11"/>
          </p:nvPr>
        </p:nvSpPr>
        <p:spPr>
          <a:ln/>
        </p:spPr>
        <p:txBody>
          <a:bodyPr/>
          <a:lstStyle>
            <a:lvl1pPr>
              <a:defRPr/>
            </a:lvl1pPr>
          </a:lstStyle>
          <a:p>
            <a:pPr>
              <a:defRPr/>
            </a:pPr>
            <a:endParaRPr lang="fr-CA"/>
          </a:p>
        </p:txBody>
      </p:sp>
      <p:sp>
        <p:nvSpPr>
          <p:cNvPr id="6" name="Rectangle 10"/>
          <p:cNvSpPr>
            <a:spLocks noGrp="1" noChangeArrowheads="1"/>
          </p:cNvSpPr>
          <p:nvPr>
            <p:ph type="sldNum" sz="quarter" idx="12"/>
          </p:nvPr>
        </p:nvSpPr>
        <p:spPr>
          <a:ln/>
        </p:spPr>
        <p:txBody>
          <a:bodyPr/>
          <a:lstStyle>
            <a:lvl1pPr>
              <a:defRPr/>
            </a:lvl1pPr>
          </a:lstStyle>
          <a:p>
            <a:pPr>
              <a:defRPr/>
            </a:pPr>
            <a:fld id="{AA38DE17-B53E-4355-9633-9281DD4D1C4A}" type="slidenum">
              <a:rPr lang="fr-CA" smtClean="0"/>
              <a:pPr>
                <a:defRPr/>
              </a:pPr>
              <a:t>‹#›</a:t>
            </a:fld>
            <a:endParaRPr lang="fr-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ru-RU" smtClean="0"/>
              <a:t>Образец заголовка</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8"/>
          <p:cNvSpPr>
            <a:spLocks noGrp="1" noChangeArrowheads="1"/>
          </p:cNvSpPr>
          <p:nvPr>
            <p:ph type="dt" sz="half" idx="10"/>
          </p:nvPr>
        </p:nvSpPr>
        <p:spPr>
          <a:ln/>
        </p:spPr>
        <p:txBody>
          <a:bodyPr/>
          <a:lstStyle>
            <a:lvl1pPr>
              <a:defRPr/>
            </a:lvl1pPr>
          </a:lstStyle>
          <a:p>
            <a:pPr>
              <a:defRPr/>
            </a:pPr>
            <a:fld id="{B60F3441-56EC-43A5-84F4-63C98539548B}" type="datetime1">
              <a:rPr lang="fr-FR" smtClean="0"/>
              <a:pPr>
                <a:defRPr/>
              </a:pPr>
              <a:t>13/02/2017</a:t>
            </a:fld>
            <a:endParaRPr lang="fr-CA"/>
          </a:p>
        </p:txBody>
      </p:sp>
      <p:sp>
        <p:nvSpPr>
          <p:cNvPr id="5" name="Rectangle 9"/>
          <p:cNvSpPr>
            <a:spLocks noGrp="1" noChangeArrowheads="1"/>
          </p:cNvSpPr>
          <p:nvPr>
            <p:ph type="ftr" sz="quarter" idx="11"/>
          </p:nvPr>
        </p:nvSpPr>
        <p:spPr>
          <a:ln/>
        </p:spPr>
        <p:txBody>
          <a:bodyPr/>
          <a:lstStyle>
            <a:lvl1pPr>
              <a:defRPr/>
            </a:lvl1pPr>
          </a:lstStyle>
          <a:p>
            <a:pPr>
              <a:defRPr/>
            </a:pPr>
            <a:endParaRPr lang="fr-CA"/>
          </a:p>
        </p:txBody>
      </p:sp>
      <p:sp>
        <p:nvSpPr>
          <p:cNvPr id="6" name="Rectangle 10"/>
          <p:cNvSpPr>
            <a:spLocks noGrp="1" noChangeArrowheads="1"/>
          </p:cNvSpPr>
          <p:nvPr>
            <p:ph type="sldNum" sz="quarter" idx="12"/>
          </p:nvPr>
        </p:nvSpPr>
        <p:spPr>
          <a:ln/>
        </p:spPr>
        <p:txBody>
          <a:bodyPr/>
          <a:lstStyle>
            <a:lvl1pPr>
              <a:defRPr/>
            </a:lvl1pPr>
          </a:lstStyle>
          <a:p>
            <a:pPr>
              <a:defRPr/>
            </a:pPr>
            <a:fld id="{AA38DE17-B53E-4355-9633-9281DD4D1C4A}" type="slidenum">
              <a:rPr lang="fr-CA" smtClean="0"/>
              <a:pPr>
                <a:defRPr/>
              </a:pPr>
              <a:t>‹#›</a:t>
            </a:fld>
            <a:endParaRPr lang="fr-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sz="half" idx="1"/>
          </p:nvPr>
        </p:nvSpPr>
        <p:spPr>
          <a:xfrm>
            <a:off x="1370013" y="1827213"/>
            <a:ext cx="3579812"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Content Placeholder 3"/>
          <p:cNvSpPr>
            <a:spLocks noGrp="1"/>
          </p:cNvSpPr>
          <p:nvPr>
            <p:ph sz="half" idx="2"/>
          </p:nvPr>
        </p:nvSpPr>
        <p:spPr>
          <a:xfrm>
            <a:off x="5102225" y="1827213"/>
            <a:ext cx="35814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Rectangle 8"/>
          <p:cNvSpPr>
            <a:spLocks noGrp="1" noChangeArrowheads="1"/>
          </p:cNvSpPr>
          <p:nvPr>
            <p:ph type="dt" sz="half" idx="10"/>
          </p:nvPr>
        </p:nvSpPr>
        <p:spPr>
          <a:ln/>
        </p:spPr>
        <p:txBody>
          <a:bodyPr/>
          <a:lstStyle>
            <a:lvl1pPr>
              <a:defRPr/>
            </a:lvl1pPr>
          </a:lstStyle>
          <a:p>
            <a:pPr>
              <a:defRPr/>
            </a:pPr>
            <a:fld id="{B579A221-CB3D-4F91-A5E1-5E71014082EC}" type="datetime1">
              <a:rPr lang="fr-FR" smtClean="0"/>
              <a:pPr>
                <a:defRPr/>
              </a:pPr>
              <a:t>13/02/2017</a:t>
            </a:fld>
            <a:endParaRPr lang="fr-CA"/>
          </a:p>
        </p:txBody>
      </p:sp>
      <p:sp>
        <p:nvSpPr>
          <p:cNvPr id="6" name="Rectangle 9"/>
          <p:cNvSpPr>
            <a:spLocks noGrp="1" noChangeArrowheads="1"/>
          </p:cNvSpPr>
          <p:nvPr>
            <p:ph type="ftr" sz="quarter" idx="11"/>
          </p:nvPr>
        </p:nvSpPr>
        <p:spPr>
          <a:ln/>
        </p:spPr>
        <p:txBody>
          <a:bodyPr/>
          <a:lstStyle>
            <a:lvl1pPr>
              <a:defRPr/>
            </a:lvl1pPr>
          </a:lstStyle>
          <a:p>
            <a:pPr>
              <a:defRPr/>
            </a:pPr>
            <a:endParaRPr lang="fr-CA"/>
          </a:p>
        </p:txBody>
      </p:sp>
      <p:sp>
        <p:nvSpPr>
          <p:cNvPr id="7" name="Rectangle 10"/>
          <p:cNvSpPr>
            <a:spLocks noGrp="1" noChangeArrowheads="1"/>
          </p:cNvSpPr>
          <p:nvPr>
            <p:ph type="sldNum" sz="quarter" idx="12"/>
          </p:nvPr>
        </p:nvSpPr>
        <p:spPr>
          <a:ln/>
        </p:spPr>
        <p:txBody>
          <a:bodyPr/>
          <a:lstStyle>
            <a:lvl1pPr>
              <a:defRPr/>
            </a:lvl1pPr>
          </a:lstStyle>
          <a:p>
            <a:pPr>
              <a:defRPr/>
            </a:pPr>
            <a:fld id="{AA38DE17-B53E-4355-9633-9281DD4D1C4A}" type="slidenum">
              <a:rPr lang="fr-CA" smtClean="0"/>
              <a:pPr>
                <a:defRPr/>
              </a:pPr>
              <a:t>‹#›</a:t>
            </a:fld>
            <a:endParaRPr lang="fr-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Text Placeholder 4"/>
          <p:cNvSpPr>
            <a:spLocks noGrp="1"/>
          </p:cNvSpPr>
          <p:nvPr>
            <p:ph type="body" sz="quarter" idx="3"/>
          </p:nvPr>
        </p:nvSpPr>
        <p:spPr>
          <a:xfrm>
            <a:off x="4645027"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Rectangle 8"/>
          <p:cNvSpPr>
            <a:spLocks noGrp="1" noChangeArrowheads="1"/>
          </p:cNvSpPr>
          <p:nvPr>
            <p:ph type="dt" sz="half" idx="10"/>
          </p:nvPr>
        </p:nvSpPr>
        <p:spPr>
          <a:ln/>
        </p:spPr>
        <p:txBody>
          <a:bodyPr/>
          <a:lstStyle>
            <a:lvl1pPr>
              <a:defRPr/>
            </a:lvl1pPr>
          </a:lstStyle>
          <a:p>
            <a:pPr>
              <a:defRPr/>
            </a:pPr>
            <a:fld id="{8D8B18E7-B979-4077-82CD-49EFA0A492D7}" type="datetime1">
              <a:rPr lang="fr-FR" smtClean="0"/>
              <a:pPr>
                <a:defRPr/>
              </a:pPr>
              <a:t>13/02/2017</a:t>
            </a:fld>
            <a:endParaRPr lang="fr-CA"/>
          </a:p>
        </p:txBody>
      </p:sp>
      <p:sp>
        <p:nvSpPr>
          <p:cNvPr id="8" name="Rectangle 9"/>
          <p:cNvSpPr>
            <a:spLocks noGrp="1" noChangeArrowheads="1"/>
          </p:cNvSpPr>
          <p:nvPr>
            <p:ph type="ftr" sz="quarter" idx="11"/>
          </p:nvPr>
        </p:nvSpPr>
        <p:spPr>
          <a:ln/>
        </p:spPr>
        <p:txBody>
          <a:bodyPr/>
          <a:lstStyle>
            <a:lvl1pPr>
              <a:defRPr/>
            </a:lvl1pPr>
          </a:lstStyle>
          <a:p>
            <a:pPr>
              <a:defRPr/>
            </a:pPr>
            <a:endParaRPr lang="fr-CA"/>
          </a:p>
        </p:txBody>
      </p:sp>
      <p:sp>
        <p:nvSpPr>
          <p:cNvPr id="9" name="Rectangle 10"/>
          <p:cNvSpPr>
            <a:spLocks noGrp="1" noChangeArrowheads="1"/>
          </p:cNvSpPr>
          <p:nvPr>
            <p:ph type="sldNum" sz="quarter" idx="12"/>
          </p:nvPr>
        </p:nvSpPr>
        <p:spPr>
          <a:ln/>
        </p:spPr>
        <p:txBody>
          <a:bodyPr/>
          <a:lstStyle>
            <a:lvl1pPr>
              <a:defRPr/>
            </a:lvl1pPr>
          </a:lstStyle>
          <a:p>
            <a:pPr>
              <a:defRPr/>
            </a:pPr>
            <a:fld id="{AA38DE17-B53E-4355-9633-9281DD4D1C4A}" type="slidenum">
              <a:rPr lang="fr-CA" smtClean="0"/>
              <a:pPr>
                <a:defRPr/>
              </a:pPr>
              <a:t>‹#›</a:t>
            </a:fld>
            <a:endParaRPr lang="fr-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Rectangle 8"/>
          <p:cNvSpPr>
            <a:spLocks noGrp="1" noChangeArrowheads="1"/>
          </p:cNvSpPr>
          <p:nvPr>
            <p:ph type="dt" sz="half" idx="10"/>
          </p:nvPr>
        </p:nvSpPr>
        <p:spPr>
          <a:ln/>
        </p:spPr>
        <p:txBody>
          <a:bodyPr/>
          <a:lstStyle>
            <a:lvl1pPr>
              <a:defRPr/>
            </a:lvl1pPr>
          </a:lstStyle>
          <a:p>
            <a:pPr>
              <a:defRPr/>
            </a:pPr>
            <a:fld id="{C9C3079F-8931-47ED-B4F9-A6EA2AFFE487}" type="datetime1">
              <a:rPr lang="fr-FR" smtClean="0"/>
              <a:pPr>
                <a:defRPr/>
              </a:pPr>
              <a:t>13/02/2017</a:t>
            </a:fld>
            <a:endParaRPr lang="fr-CA"/>
          </a:p>
        </p:txBody>
      </p:sp>
      <p:sp>
        <p:nvSpPr>
          <p:cNvPr id="4" name="Rectangle 9"/>
          <p:cNvSpPr>
            <a:spLocks noGrp="1" noChangeArrowheads="1"/>
          </p:cNvSpPr>
          <p:nvPr>
            <p:ph type="ftr" sz="quarter" idx="11"/>
          </p:nvPr>
        </p:nvSpPr>
        <p:spPr>
          <a:ln/>
        </p:spPr>
        <p:txBody>
          <a:bodyPr/>
          <a:lstStyle>
            <a:lvl1pPr>
              <a:defRPr/>
            </a:lvl1pPr>
          </a:lstStyle>
          <a:p>
            <a:pPr>
              <a:defRPr/>
            </a:pPr>
            <a:endParaRPr lang="fr-CA"/>
          </a:p>
        </p:txBody>
      </p:sp>
      <p:sp>
        <p:nvSpPr>
          <p:cNvPr id="5" name="Rectangle 10"/>
          <p:cNvSpPr>
            <a:spLocks noGrp="1" noChangeArrowheads="1"/>
          </p:cNvSpPr>
          <p:nvPr>
            <p:ph type="sldNum" sz="quarter" idx="12"/>
          </p:nvPr>
        </p:nvSpPr>
        <p:spPr>
          <a:ln/>
        </p:spPr>
        <p:txBody>
          <a:bodyPr/>
          <a:lstStyle>
            <a:lvl1pPr>
              <a:defRPr/>
            </a:lvl1pPr>
          </a:lstStyle>
          <a:p>
            <a:pPr>
              <a:defRPr/>
            </a:pPr>
            <a:fld id="{AA38DE17-B53E-4355-9633-9281DD4D1C4A}" type="slidenum">
              <a:rPr lang="fr-CA" smtClean="0"/>
              <a:pPr>
                <a:defRPr/>
              </a:pPr>
              <a:t>‹#›</a:t>
            </a:fld>
            <a:endParaRPr lang="fr-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fld id="{EC5B4AA3-62BD-4508-B9BD-1C5548C5A8B5}" type="datetime1">
              <a:rPr lang="fr-FR" smtClean="0"/>
              <a:pPr>
                <a:defRPr/>
              </a:pPr>
              <a:t>13/02/2017</a:t>
            </a:fld>
            <a:endParaRPr lang="fr-CA"/>
          </a:p>
        </p:txBody>
      </p:sp>
      <p:sp>
        <p:nvSpPr>
          <p:cNvPr id="3" name="Rectangle 9"/>
          <p:cNvSpPr>
            <a:spLocks noGrp="1" noChangeArrowheads="1"/>
          </p:cNvSpPr>
          <p:nvPr>
            <p:ph type="ftr" sz="quarter" idx="11"/>
          </p:nvPr>
        </p:nvSpPr>
        <p:spPr>
          <a:ln/>
        </p:spPr>
        <p:txBody>
          <a:bodyPr/>
          <a:lstStyle>
            <a:lvl1pPr>
              <a:defRPr/>
            </a:lvl1pPr>
          </a:lstStyle>
          <a:p>
            <a:pPr>
              <a:defRPr/>
            </a:pPr>
            <a:endParaRPr lang="fr-CA"/>
          </a:p>
        </p:txBody>
      </p:sp>
      <p:sp>
        <p:nvSpPr>
          <p:cNvPr id="4" name="Rectangle 10"/>
          <p:cNvSpPr>
            <a:spLocks noGrp="1" noChangeArrowheads="1"/>
          </p:cNvSpPr>
          <p:nvPr>
            <p:ph type="sldNum" sz="quarter" idx="12"/>
          </p:nvPr>
        </p:nvSpPr>
        <p:spPr>
          <a:ln/>
        </p:spPr>
        <p:txBody>
          <a:bodyPr/>
          <a:lstStyle>
            <a:lvl1pPr>
              <a:defRPr/>
            </a:lvl1pPr>
          </a:lstStyle>
          <a:p>
            <a:pPr>
              <a:defRPr/>
            </a:pPr>
            <a:fld id="{AA38DE17-B53E-4355-9633-9281DD4D1C4A}" type="slidenum">
              <a:rPr lang="fr-CA" smtClean="0"/>
              <a:pPr>
                <a:defRPr/>
              </a:pPr>
              <a:t>‹#›</a:t>
            </a:fld>
            <a:endParaRPr lang="fr-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49"/>
            <a:ext cx="3008313" cy="1162051"/>
          </a:xfrm>
        </p:spPr>
        <p:txBody>
          <a:bodyPr/>
          <a:lstStyle>
            <a:lvl1pPr algn="l">
              <a:defRPr sz="2000" b="1"/>
            </a:lvl1pPr>
          </a:lstStyle>
          <a:p>
            <a:r>
              <a:rPr lang="ru-RU" smtClean="0"/>
              <a:t>Образец заголовка</a:t>
            </a:r>
            <a:endParaRPr lang="en-US"/>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8"/>
          <p:cNvSpPr>
            <a:spLocks noGrp="1" noChangeArrowheads="1"/>
          </p:cNvSpPr>
          <p:nvPr>
            <p:ph type="dt" sz="half" idx="10"/>
          </p:nvPr>
        </p:nvSpPr>
        <p:spPr>
          <a:ln/>
        </p:spPr>
        <p:txBody>
          <a:bodyPr/>
          <a:lstStyle>
            <a:lvl1pPr>
              <a:defRPr/>
            </a:lvl1pPr>
          </a:lstStyle>
          <a:p>
            <a:pPr>
              <a:defRPr/>
            </a:pPr>
            <a:fld id="{99BD5C3D-1F85-4181-AEC4-879AD8704499}" type="datetime1">
              <a:rPr lang="fr-FR" smtClean="0"/>
              <a:pPr>
                <a:defRPr/>
              </a:pPr>
              <a:t>13/02/2017</a:t>
            </a:fld>
            <a:endParaRPr lang="fr-CA"/>
          </a:p>
        </p:txBody>
      </p:sp>
      <p:sp>
        <p:nvSpPr>
          <p:cNvPr id="6" name="Rectangle 9"/>
          <p:cNvSpPr>
            <a:spLocks noGrp="1" noChangeArrowheads="1"/>
          </p:cNvSpPr>
          <p:nvPr>
            <p:ph type="ftr" sz="quarter" idx="11"/>
          </p:nvPr>
        </p:nvSpPr>
        <p:spPr>
          <a:ln/>
        </p:spPr>
        <p:txBody>
          <a:bodyPr/>
          <a:lstStyle>
            <a:lvl1pPr>
              <a:defRPr/>
            </a:lvl1pPr>
          </a:lstStyle>
          <a:p>
            <a:pPr>
              <a:defRPr/>
            </a:pPr>
            <a:endParaRPr lang="fr-CA"/>
          </a:p>
        </p:txBody>
      </p:sp>
      <p:sp>
        <p:nvSpPr>
          <p:cNvPr id="7" name="Rectangle 10"/>
          <p:cNvSpPr>
            <a:spLocks noGrp="1" noChangeArrowheads="1"/>
          </p:cNvSpPr>
          <p:nvPr>
            <p:ph type="sldNum" sz="quarter" idx="12"/>
          </p:nvPr>
        </p:nvSpPr>
        <p:spPr>
          <a:ln/>
        </p:spPr>
        <p:txBody>
          <a:bodyPr/>
          <a:lstStyle>
            <a:lvl1pPr>
              <a:defRPr/>
            </a:lvl1pPr>
          </a:lstStyle>
          <a:p>
            <a:pPr>
              <a:defRPr/>
            </a:pPr>
            <a:fld id="{AA38DE17-B53E-4355-9633-9281DD4D1C4A}" type="slidenum">
              <a:rPr lang="fr-CA" smtClean="0"/>
              <a:pPr>
                <a:defRPr/>
              </a:pPr>
              <a:t>‹#›</a:t>
            </a:fld>
            <a:endParaRPr lang="fr-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9"/>
          </a:xfrm>
        </p:spPr>
        <p:txBody>
          <a:bodyPr/>
          <a:lstStyle>
            <a:lvl1pPr algn="l">
              <a:defRPr sz="2000" b="1"/>
            </a:lvl1pPr>
          </a:lstStyle>
          <a:p>
            <a:r>
              <a:rPr lang="ru-RU" smtClean="0"/>
              <a:t>Образец заголовка</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en-US" noProof="0" smtClean="0"/>
          </a:p>
        </p:txBody>
      </p:sp>
      <p:sp>
        <p:nvSpPr>
          <p:cNvPr id="4" name="Text Placeholder 3"/>
          <p:cNvSpPr>
            <a:spLocks noGrp="1"/>
          </p:cNvSpPr>
          <p:nvPr>
            <p:ph type="body" sz="half" idx="2"/>
          </p:nvPr>
        </p:nvSpPr>
        <p:spPr>
          <a:xfrm>
            <a:off x="1792288" y="5367338"/>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8"/>
          <p:cNvSpPr>
            <a:spLocks noGrp="1" noChangeArrowheads="1"/>
          </p:cNvSpPr>
          <p:nvPr>
            <p:ph type="dt" sz="half" idx="10"/>
          </p:nvPr>
        </p:nvSpPr>
        <p:spPr>
          <a:ln/>
        </p:spPr>
        <p:txBody>
          <a:bodyPr/>
          <a:lstStyle>
            <a:lvl1pPr>
              <a:defRPr/>
            </a:lvl1pPr>
          </a:lstStyle>
          <a:p>
            <a:pPr>
              <a:defRPr/>
            </a:pPr>
            <a:fld id="{F71F40B0-878F-4A89-8C4A-318DFC94259B}" type="datetime1">
              <a:rPr lang="fr-FR" smtClean="0"/>
              <a:pPr>
                <a:defRPr/>
              </a:pPr>
              <a:t>13/02/2017</a:t>
            </a:fld>
            <a:endParaRPr lang="fr-CA"/>
          </a:p>
        </p:txBody>
      </p:sp>
      <p:sp>
        <p:nvSpPr>
          <p:cNvPr id="6" name="Rectangle 9"/>
          <p:cNvSpPr>
            <a:spLocks noGrp="1" noChangeArrowheads="1"/>
          </p:cNvSpPr>
          <p:nvPr>
            <p:ph type="ftr" sz="quarter" idx="11"/>
          </p:nvPr>
        </p:nvSpPr>
        <p:spPr>
          <a:ln/>
        </p:spPr>
        <p:txBody>
          <a:bodyPr/>
          <a:lstStyle>
            <a:lvl1pPr>
              <a:defRPr/>
            </a:lvl1pPr>
          </a:lstStyle>
          <a:p>
            <a:pPr>
              <a:defRPr/>
            </a:pPr>
            <a:endParaRPr lang="fr-CA"/>
          </a:p>
        </p:txBody>
      </p:sp>
      <p:sp>
        <p:nvSpPr>
          <p:cNvPr id="7" name="Rectangle 10"/>
          <p:cNvSpPr>
            <a:spLocks noGrp="1" noChangeArrowheads="1"/>
          </p:cNvSpPr>
          <p:nvPr>
            <p:ph type="sldNum" sz="quarter" idx="12"/>
          </p:nvPr>
        </p:nvSpPr>
        <p:spPr>
          <a:ln/>
        </p:spPr>
        <p:txBody>
          <a:bodyPr/>
          <a:lstStyle>
            <a:lvl1pPr>
              <a:defRPr/>
            </a:lvl1pPr>
          </a:lstStyle>
          <a:p>
            <a:pPr>
              <a:defRPr/>
            </a:pPr>
            <a:fld id="{AA38DE17-B53E-4355-9633-9281DD4D1C4A}" type="slidenum">
              <a:rPr lang="fr-CA" smtClean="0"/>
              <a:pPr>
                <a:defRPr/>
              </a:pPr>
              <a:t>‹#›</a:t>
            </a:fld>
            <a:endParaRPr lang="fr-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76200" y="152400"/>
            <a:ext cx="8991600" cy="6629400"/>
            <a:chOff x="48" y="96"/>
            <a:chExt cx="5664" cy="4176"/>
          </a:xfrm>
        </p:grpSpPr>
        <p:sp>
          <p:nvSpPr>
            <p:cNvPr id="388099" name="AutoShape 3"/>
            <p:cNvSpPr>
              <a:spLocks noChangeArrowheads="1"/>
            </p:cNvSpPr>
            <p:nvPr/>
          </p:nvSpPr>
          <p:spPr bwMode="auto">
            <a:xfrm>
              <a:off x="48" y="96"/>
              <a:ext cx="5664" cy="4176"/>
            </a:xfrm>
            <a:prstGeom prst="roundRect">
              <a:avLst>
                <a:gd name="adj" fmla="val 16667"/>
              </a:avLst>
            </a:prstGeom>
            <a:noFill/>
            <a:ln w="9525">
              <a:solidFill>
                <a:schemeClr val="accent1"/>
              </a:solidFill>
              <a:round/>
              <a:headEnd/>
              <a:tailEnd/>
            </a:ln>
            <a:effectLst/>
          </p:spPr>
          <p:txBody>
            <a:bodyPr wrap="none" anchor="ctr"/>
            <a:lstStyle/>
            <a:p>
              <a:pPr>
                <a:defRPr/>
              </a:pPr>
              <a:endParaRPr lang="en-US"/>
            </a:p>
          </p:txBody>
        </p:sp>
        <p:sp>
          <p:nvSpPr>
            <p:cNvPr id="388100" name="AutoShape 4"/>
            <p:cNvSpPr>
              <a:spLocks noChangeArrowheads="1"/>
            </p:cNvSpPr>
            <p:nvPr/>
          </p:nvSpPr>
          <p:spPr bwMode="auto">
            <a:xfrm>
              <a:off x="96" y="144"/>
              <a:ext cx="5568" cy="4080"/>
            </a:xfrm>
            <a:prstGeom prst="roundRect">
              <a:avLst>
                <a:gd name="adj" fmla="val 16667"/>
              </a:avLst>
            </a:prstGeom>
            <a:noFill/>
            <a:ln w="9525">
              <a:solidFill>
                <a:schemeClr val="accent2"/>
              </a:solidFill>
              <a:round/>
              <a:headEnd/>
              <a:tailEnd/>
            </a:ln>
            <a:effectLst/>
          </p:spPr>
          <p:txBody>
            <a:bodyPr wrap="none" anchor="ctr"/>
            <a:lstStyle/>
            <a:p>
              <a:pPr>
                <a:defRPr/>
              </a:pPr>
              <a:endParaRPr lang="en-US"/>
            </a:p>
          </p:txBody>
        </p:sp>
      </p:grpSp>
      <p:sp>
        <p:nvSpPr>
          <p:cNvPr id="388101" name="Line 5"/>
          <p:cNvSpPr>
            <a:spLocks noChangeShapeType="1"/>
          </p:cNvSpPr>
          <p:nvPr/>
        </p:nvSpPr>
        <p:spPr bwMode="auto">
          <a:xfrm>
            <a:off x="1371600" y="1524000"/>
            <a:ext cx="7315200" cy="0"/>
          </a:xfrm>
          <a:prstGeom prst="line">
            <a:avLst/>
          </a:prstGeom>
          <a:noFill/>
          <a:ln w="12700">
            <a:solidFill>
              <a:schemeClr val="hlink"/>
            </a:solidFill>
            <a:round/>
            <a:headEnd/>
            <a:tailEnd/>
          </a:ln>
          <a:effectLst/>
        </p:spPr>
        <p:txBody>
          <a:bodyPr/>
          <a:lstStyle/>
          <a:p>
            <a:pPr>
              <a:defRPr/>
            </a:pPr>
            <a:endParaRPr lang="en-US"/>
          </a:p>
        </p:txBody>
      </p:sp>
      <p:sp>
        <p:nvSpPr>
          <p:cNvPr id="1028" name="Rectangle 6"/>
          <p:cNvSpPr>
            <a:spLocks noGrp="1" noChangeArrowheads="1"/>
          </p:cNvSpPr>
          <p:nvPr>
            <p:ph type="title"/>
          </p:nvPr>
        </p:nvSpPr>
        <p:spPr bwMode="auto">
          <a:xfrm>
            <a:off x="1370013" y="301625"/>
            <a:ext cx="7313612"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ru-RU" smtClean="0"/>
              <a:t>Образец заголовка</a:t>
            </a:r>
          </a:p>
        </p:txBody>
      </p:sp>
      <p:sp>
        <p:nvSpPr>
          <p:cNvPr id="1029" name="Rectangle 7"/>
          <p:cNvSpPr>
            <a:spLocks noGrp="1" noChangeArrowheads="1"/>
          </p:cNvSpPr>
          <p:nvPr>
            <p:ph type="body" idx="1"/>
          </p:nvPr>
        </p:nvSpPr>
        <p:spPr bwMode="auto">
          <a:xfrm>
            <a:off x="1370013" y="1827213"/>
            <a:ext cx="7313612"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388104" name="Rectangle 8"/>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latin typeface="+mn-lt"/>
              </a:defRPr>
            </a:lvl1pPr>
          </a:lstStyle>
          <a:p>
            <a:pPr>
              <a:defRPr/>
            </a:pPr>
            <a:fld id="{8EFF6A8C-0E10-4FD0-A120-1027A3C5F02F}" type="datetime1">
              <a:rPr lang="fr-FR" smtClean="0"/>
              <a:pPr>
                <a:defRPr/>
              </a:pPr>
              <a:t>13/02/2017</a:t>
            </a:fld>
            <a:endParaRPr lang="fr-CA"/>
          </a:p>
        </p:txBody>
      </p:sp>
      <p:sp>
        <p:nvSpPr>
          <p:cNvPr id="388105" name="Rectangle 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smtClean="0">
                <a:latin typeface="+mn-lt"/>
              </a:defRPr>
            </a:lvl1pPr>
          </a:lstStyle>
          <a:p>
            <a:pPr>
              <a:defRPr/>
            </a:pPr>
            <a:endParaRPr lang="fr-CA"/>
          </a:p>
        </p:txBody>
      </p:sp>
      <p:sp>
        <p:nvSpPr>
          <p:cNvPr id="388106" name="Rectangle 10"/>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atin typeface="+mn-lt"/>
              </a:defRPr>
            </a:lvl1pPr>
          </a:lstStyle>
          <a:p>
            <a:pPr>
              <a:defRPr/>
            </a:pPr>
            <a:fld id="{AA38DE17-B53E-4355-9633-9281DD4D1C4A}" type="slidenum">
              <a:rPr lang="fr-CA" smtClean="0"/>
              <a:pPr>
                <a:defRPr/>
              </a:pPr>
              <a:t>‹#›</a:t>
            </a:fld>
            <a:endParaRPr lang="fr-CA"/>
          </a:p>
        </p:txBody>
      </p:sp>
      <p:sp>
        <p:nvSpPr>
          <p:cNvPr id="388107" name="AutoShape 11"/>
          <p:cNvSpPr>
            <a:spLocks noChangeArrowheads="1"/>
          </p:cNvSpPr>
          <p:nvPr/>
        </p:nvSpPr>
        <p:spPr bwMode="auto">
          <a:xfrm>
            <a:off x="-2819400" y="1447800"/>
            <a:ext cx="3657600" cy="3657600"/>
          </a:xfrm>
          <a:custGeom>
            <a:avLst/>
            <a:gdLst>
              <a:gd name="G0" fmla="+- 17444 0 0"/>
              <a:gd name="G1" fmla="+- -28889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49444" y="5172"/>
              </a:cxn>
              <a:cxn ang="0">
                <a:pos x="64000" y="32000"/>
              </a:cxn>
              <a:cxn ang="0">
                <a:pos x="49444" y="58827"/>
              </a:cxn>
              <a:cxn ang="0">
                <a:pos x="49444" y="58827"/>
              </a:cxn>
              <a:cxn ang="0">
                <a:pos x="49443" y="58827"/>
              </a:cxn>
              <a:cxn ang="0">
                <a:pos x="49444" y="58828"/>
              </a:cxn>
              <a:cxn ang="0">
                <a:pos x="49444" y="5172"/>
              </a:cxn>
              <a:cxn ang="0">
                <a:pos x="49443" y="5172"/>
              </a:cxn>
              <a:cxn ang="0">
                <a:pos x="49444" y="5172"/>
              </a:cxn>
            </a:cxnLst>
            <a:rect l="T13" t="T15" r="T17" b="T19"/>
            <a:pathLst>
              <a:path w="64000" h="64000">
                <a:moveTo>
                  <a:pt x="49444" y="5172"/>
                </a:moveTo>
                <a:cubicBezTo>
                  <a:pt x="58522" y="11076"/>
                  <a:pt x="64000" y="21170"/>
                  <a:pt x="64000" y="32000"/>
                </a:cubicBezTo>
                <a:cubicBezTo>
                  <a:pt x="64000" y="42829"/>
                  <a:pt x="58522" y="52923"/>
                  <a:pt x="49444" y="58827"/>
                </a:cubicBezTo>
                <a:cubicBezTo>
                  <a:pt x="49444" y="58827"/>
                  <a:pt x="49443" y="58827"/>
                  <a:pt x="49443" y="58827"/>
                </a:cubicBezTo>
                <a:lnTo>
                  <a:pt x="49444" y="58828"/>
                </a:lnTo>
                <a:lnTo>
                  <a:pt x="49444" y="5172"/>
                </a:lnTo>
                <a:lnTo>
                  <a:pt x="49443" y="5172"/>
                </a:lnTo>
                <a:cubicBezTo>
                  <a:pt x="49443" y="5172"/>
                  <a:pt x="49444" y="5172"/>
                  <a:pt x="49444" y="5172"/>
                </a:cubicBezTo>
                <a:close/>
              </a:path>
            </a:pathLst>
          </a:custGeom>
          <a:solidFill>
            <a:schemeClr val="accent2">
              <a:alpha val="58000"/>
            </a:schemeClr>
          </a:solidFill>
          <a:ln w="9525">
            <a:noFill/>
            <a:miter lim="800000"/>
            <a:headEnd/>
            <a:tailEnd/>
          </a:ln>
        </p:spPr>
        <p:txBody>
          <a:bodyPr/>
          <a:lstStyle/>
          <a:p>
            <a:pPr eaLnBrk="1" hangingPunct="1">
              <a:defRPr/>
            </a:pPr>
            <a:endParaRPr lang="ru-RU" sz="2400">
              <a:latin typeface="Times New Roman" pitchFamily="18" charset="0"/>
            </a:endParaRPr>
          </a:p>
        </p:txBody>
      </p:sp>
      <p:sp>
        <p:nvSpPr>
          <p:cNvPr id="388108" name="AutoShape 12"/>
          <p:cNvSpPr>
            <a:spLocks noChangeArrowheads="1"/>
          </p:cNvSpPr>
          <p:nvPr/>
        </p:nvSpPr>
        <p:spPr bwMode="auto">
          <a:xfrm>
            <a:off x="-3352800" y="0"/>
            <a:ext cx="4038600" cy="4038600"/>
          </a:xfrm>
          <a:custGeom>
            <a:avLst/>
            <a:gdLst>
              <a:gd name="G0" fmla="+- 21057 0 0"/>
              <a:gd name="G1" fmla="+- -28403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53057" y="7904"/>
              </a:cxn>
              <a:cxn ang="0">
                <a:pos x="64000" y="32000"/>
              </a:cxn>
              <a:cxn ang="0">
                <a:pos x="53057" y="56095"/>
              </a:cxn>
              <a:cxn ang="0">
                <a:pos x="53057" y="56095"/>
              </a:cxn>
              <a:cxn ang="0">
                <a:pos x="53056" y="56095"/>
              </a:cxn>
              <a:cxn ang="0">
                <a:pos x="53057" y="56096"/>
              </a:cxn>
              <a:cxn ang="0">
                <a:pos x="53057" y="7904"/>
              </a:cxn>
              <a:cxn ang="0">
                <a:pos x="53056" y="7904"/>
              </a:cxn>
              <a:cxn ang="0">
                <a:pos x="53057" y="7904"/>
              </a:cxn>
            </a:cxnLst>
            <a:rect l="T13" t="T15" r="T17" b="T19"/>
            <a:pathLst>
              <a:path w="64000" h="64000">
                <a:moveTo>
                  <a:pt x="53057" y="7904"/>
                </a:moveTo>
                <a:cubicBezTo>
                  <a:pt x="60010" y="13981"/>
                  <a:pt x="64000" y="22765"/>
                  <a:pt x="64000" y="32000"/>
                </a:cubicBezTo>
                <a:cubicBezTo>
                  <a:pt x="64000" y="41234"/>
                  <a:pt x="60010" y="50018"/>
                  <a:pt x="53057" y="56095"/>
                </a:cubicBezTo>
                <a:cubicBezTo>
                  <a:pt x="53057" y="56095"/>
                  <a:pt x="53057" y="56095"/>
                  <a:pt x="53056" y="56095"/>
                </a:cubicBezTo>
                <a:lnTo>
                  <a:pt x="53057" y="56096"/>
                </a:lnTo>
                <a:lnTo>
                  <a:pt x="53057" y="7904"/>
                </a:lnTo>
                <a:lnTo>
                  <a:pt x="53056" y="7904"/>
                </a:lnTo>
                <a:cubicBezTo>
                  <a:pt x="53057" y="7904"/>
                  <a:pt x="53057" y="7904"/>
                  <a:pt x="53057" y="7904"/>
                </a:cubicBezTo>
                <a:close/>
              </a:path>
            </a:pathLst>
          </a:custGeom>
          <a:solidFill>
            <a:schemeClr val="hlink">
              <a:alpha val="60001"/>
            </a:schemeClr>
          </a:solidFill>
          <a:ln w="9525">
            <a:noFill/>
            <a:miter lim="800000"/>
            <a:headEnd/>
            <a:tailEnd/>
          </a:ln>
        </p:spPr>
        <p:txBody>
          <a:bodyPr/>
          <a:lstStyle/>
          <a:p>
            <a:pPr eaLnBrk="1" hangingPunct="1">
              <a:defRPr/>
            </a:pPr>
            <a:endParaRPr lang="ru-RU"/>
          </a:p>
        </p:txBody>
      </p:sp>
      <p:grpSp>
        <p:nvGrpSpPr>
          <p:cNvPr id="1035" name="Group 13"/>
          <p:cNvGrpSpPr>
            <a:grpSpLocks/>
          </p:cNvGrpSpPr>
          <p:nvPr/>
        </p:nvGrpSpPr>
        <p:grpSpPr bwMode="auto">
          <a:xfrm>
            <a:off x="76200" y="152400"/>
            <a:ext cx="8991600" cy="6629400"/>
            <a:chOff x="48" y="96"/>
            <a:chExt cx="5664" cy="4176"/>
          </a:xfrm>
        </p:grpSpPr>
        <p:sp>
          <p:nvSpPr>
            <p:cNvPr id="388110" name="AutoShape 14"/>
            <p:cNvSpPr>
              <a:spLocks noChangeArrowheads="1"/>
            </p:cNvSpPr>
            <p:nvPr/>
          </p:nvSpPr>
          <p:spPr bwMode="auto">
            <a:xfrm>
              <a:off x="48" y="96"/>
              <a:ext cx="5664" cy="4176"/>
            </a:xfrm>
            <a:prstGeom prst="roundRect">
              <a:avLst>
                <a:gd name="adj" fmla="val 16667"/>
              </a:avLst>
            </a:prstGeom>
            <a:noFill/>
            <a:ln w="9525">
              <a:solidFill>
                <a:schemeClr val="accent1"/>
              </a:solidFill>
              <a:round/>
              <a:headEnd/>
              <a:tailEnd/>
            </a:ln>
            <a:effectLst/>
          </p:spPr>
          <p:txBody>
            <a:bodyPr wrap="none" anchor="ctr"/>
            <a:lstStyle/>
            <a:p>
              <a:pPr>
                <a:defRPr/>
              </a:pPr>
              <a:endParaRPr lang="en-US"/>
            </a:p>
          </p:txBody>
        </p:sp>
        <p:sp>
          <p:nvSpPr>
            <p:cNvPr id="388111" name="AutoShape 15"/>
            <p:cNvSpPr>
              <a:spLocks noChangeArrowheads="1"/>
            </p:cNvSpPr>
            <p:nvPr/>
          </p:nvSpPr>
          <p:spPr bwMode="auto">
            <a:xfrm>
              <a:off x="96" y="144"/>
              <a:ext cx="5568" cy="4080"/>
            </a:xfrm>
            <a:prstGeom prst="roundRect">
              <a:avLst>
                <a:gd name="adj" fmla="val 16667"/>
              </a:avLst>
            </a:prstGeom>
            <a:noFill/>
            <a:ln w="9525">
              <a:solidFill>
                <a:schemeClr val="accent2"/>
              </a:solidFill>
              <a:round/>
              <a:headEnd/>
              <a:tailEnd/>
            </a:ln>
            <a:effectLst/>
          </p:spPr>
          <p:txBody>
            <a:bodyPr wrap="none" anchor="ctr"/>
            <a:lstStyle/>
            <a:p>
              <a:pPr>
                <a:defRPr/>
              </a:pPr>
              <a:endParaRPr lang="en-US"/>
            </a:p>
          </p:txBody>
        </p:sp>
      </p:grpSp>
      <p:sp>
        <p:nvSpPr>
          <p:cNvPr id="388112" name="Line 16"/>
          <p:cNvSpPr>
            <a:spLocks noChangeShapeType="1"/>
          </p:cNvSpPr>
          <p:nvPr/>
        </p:nvSpPr>
        <p:spPr bwMode="auto">
          <a:xfrm>
            <a:off x="1371600" y="1524000"/>
            <a:ext cx="7315200" cy="0"/>
          </a:xfrm>
          <a:prstGeom prst="line">
            <a:avLst/>
          </a:prstGeom>
          <a:noFill/>
          <a:ln w="12700">
            <a:solidFill>
              <a:schemeClr val="hlink"/>
            </a:solidFill>
            <a:round/>
            <a:headEnd/>
            <a:tailEnd/>
          </a:ln>
          <a:effectLst/>
        </p:spPr>
        <p:txBody>
          <a:bodyPr/>
          <a:lstStyle/>
          <a:p>
            <a:pPr>
              <a:defRPr/>
            </a:pPr>
            <a:endParaRPr lang="en-US"/>
          </a:p>
        </p:txBody>
      </p:sp>
      <p:sp>
        <p:nvSpPr>
          <p:cNvPr id="388113" name="AutoShape 17"/>
          <p:cNvSpPr>
            <a:spLocks noChangeArrowheads="1"/>
          </p:cNvSpPr>
          <p:nvPr/>
        </p:nvSpPr>
        <p:spPr bwMode="auto">
          <a:xfrm>
            <a:off x="-2819400" y="1447800"/>
            <a:ext cx="3657600" cy="3657600"/>
          </a:xfrm>
          <a:custGeom>
            <a:avLst/>
            <a:gdLst>
              <a:gd name="G0" fmla="+- 17444 0 0"/>
              <a:gd name="G1" fmla="+- -28889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49444" y="5172"/>
              </a:cxn>
              <a:cxn ang="0">
                <a:pos x="64000" y="32000"/>
              </a:cxn>
              <a:cxn ang="0">
                <a:pos x="49444" y="58827"/>
              </a:cxn>
              <a:cxn ang="0">
                <a:pos x="49444" y="58827"/>
              </a:cxn>
              <a:cxn ang="0">
                <a:pos x="49443" y="58827"/>
              </a:cxn>
              <a:cxn ang="0">
                <a:pos x="49444" y="58828"/>
              </a:cxn>
              <a:cxn ang="0">
                <a:pos x="49444" y="5172"/>
              </a:cxn>
              <a:cxn ang="0">
                <a:pos x="49443" y="5172"/>
              </a:cxn>
              <a:cxn ang="0">
                <a:pos x="49444" y="5172"/>
              </a:cxn>
            </a:cxnLst>
            <a:rect l="T13" t="T15" r="T17" b="T19"/>
            <a:pathLst>
              <a:path w="64000" h="64000">
                <a:moveTo>
                  <a:pt x="49444" y="5172"/>
                </a:moveTo>
                <a:cubicBezTo>
                  <a:pt x="58522" y="11076"/>
                  <a:pt x="64000" y="21170"/>
                  <a:pt x="64000" y="32000"/>
                </a:cubicBezTo>
                <a:cubicBezTo>
                  <a:pt x="64000" y="42829"/>
                  <a:pt x="58522" y="52923"/>
                  <a:pt x="49444" y="58827"/>
                </a:cubicBezTo>
                <a:cubicBezTo>
                  <a:pt x="49444" y="58827"/>
                  <a:pt x="49443" y="58827"/>
                  <a:pt x="49443" y="58827"/>
                </a:cubicBezTo>
                <a:lnTo>
                  <a:pt x="49444" y="58828"/>
                </a:lnTo>
                <a:lnTo>
                  <a:pt x="49444" y="5172"/>
                </a:lnTo>
                <a:lnTo>
                  <a:pt x="49443" y="5172"/>
                </a:lnTo>
                <a:cubicBezTo>
                  <a:pt x="49443" y="5172"/>
                  <a:pt x="49444" y="5172"/>
                  <a:pt x="49444" y="5172"/>
                </a:cubicBezTo>
                <a:close/>
              </a:path>
            </a:pathLst>
          </a:custGeom>
          <a:solidFill>
            <a:schemeClr val="accent2">
              <a:alpha val="58000"/>
            </a:schemeClr>
          </a:solidFill>
          <a:ln w="9525">
            <a:noFill/>
            <a:miter lim="800000"/>
            <a:headEnd/>
            <a:tailEnd/>
          </a:ln>
        </p:spPr>
        <p:txBody>
          <a:bodyPr/>
          <a:lstStyle/>
          <a:p>
            <a:pPr eaLnBrk="1" hangingPunct="1">
              <a:defRPr/>
            </a:pPr>
            <a:endParaRPr lang="ru-RU" sz="2400">
              <a:latin typeface="Times New Roman" pitchFamily="18" charset="0"/>
            </a:endParaRPr>
          </a:p>
        </p:txBody>
      </p:sp>
      <p:sp>
        <p:nvSpPr>
          <p:cNvPr id="388114" name="AutoShape 18"/>
          <p:cNvSpPr>
            <a:spLocks noChangeArrowheads="1"/>
          </p:cNvSpPr>
          <p:nvPr/>
        </p:nvSpPr>
        <p:spPr bwMode="auto">
          <a:xfrm>
            <a:off x="-3352800" y="0"/>
            <a:ext cx="4038600" cy="4038600"/>
          </a:xfrm>
          <a:custGeom>
            <a:avLst/>
            <a:gdLst>
              <a:gd name="G0" fmla="+- 21057 0 0"/>
              <a:gd name="G1" fmla="+- -28403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53057" y="7904"/>
              </a:cxn>
              <a:cxn ang="0">
                <a:pos x="64000" y="32000"/>
              </a:cxn>
              <a:cxn ang="0">
                <a:pos x="53057" y="56095"/>
              </a:cxn>
              <a:cxn ang="0">
                <a:pos x="53057" y="56095"/>
              </a:cxn>
              <a:cxn ang="0">
                <a:pos x="53056" y="56095"/>
              </a:cxn>
              <a:cxn ang="0">
                <a:pos x="53057" y="56096"/>
              </a:cxn>
              <a:cxn ang="0">
                <a:pos x="53057" y="7904"/>
              </a:cxn>
              <a:cxn ang="0">
                <a:pos x="53056" y="7904"/>
              </a:cxn>
              <a:cxn ang="0">
                <a:pos x="53057" y="7904"/>
              </a:cxn>
            </a:cxnLst>
            <a:rect l="T13" t="T15" r="T17" b="T19"/>
            <a:pathLst>
              <a:path w="64000" h="64000">
                <a:moveTo>
                  <a:pt x="53057" y="7904"/>
                </a:moveTo>
                <a:cubicBezTo>
                  <a:pt x="60010" y="13981"/>
                  <a:pt x="64000" y="22765"/>
                  <a:pt x="64000" y="32000"/>
                </a:cubicBezTo>
                <a:cubicBezTo>
                  <a:pt x="64000" y="41234"/>
                  <a:pt x="60010" y="50018"/>
                  <a:pt x="53057" y="56095"/>
                </a:cubicBezTo>
                <a:cubicBezTo>
                  <a:pt x="53057" y="56095"/>
                  <a:pt x="53057" y="56095"/>
                  <a:pt x="53056" y="56095"/>
                </a:cubicBezTo>
                <a:lnTo>
                  <a:pt x="53057" y="56096"/>
                </a:lnTo>
                <a:lnTo>
                  <a:pt x="53057" y="7904"/>
                </a:lnTo>
                <a:lnTo>
                  <a:pt x="53056" y="7904"/>
                </a:lnTo>
                <a:cubicBezTo>
                  <a:pt x="53057" y="7904"/>
                  <a:pt x="53057" y="7904"/>
                  <a:pt x="53057" y="7904"/>
                </a:cubicBezTo>
                <a:close/>
              </a:path>
            </a:pathLst>
          </a:custGeom>
          <a:solidFill>
            <a:schemeClr val="hlink">
              <a:alpha val="60001"/>
            </a:schemeClr>
          </a:solidFill>
          <a:ln w="9525">
            <a:noFill/>
            <a:miter lim="800000"/>
            <a:headEnd/>
            <a:tailEnd/>
          </a:ln>
        </p:spPr>
        <p:txBody>
          <a:bodyPr/>
          <a:lstStyle/>
          <a:p>
            <a:pPr eaLnBrk="1" hangingPunct="1">
              <a:defRPr/>
            </a:pPr>
            <a:endParaRPr lang="ru-RU"/>
          </a:p>
        </p:txBody>
      </p:sp>
    </p:spTree>
  </p:cSld>
  <p:clrMap bg1="lt1" tx1="dk1" bg2="lt2" tx2="dk2" accent1="accent1" accent2="accent2" accent3="accent3" accent4="accent4" accent5="accent5" accent6="accent6" hlink="hlink" folHlink="folHlink"/>
  <p:sldLayoutIdLst>
    <p:sldLayoutId id="2147483734" r:id="rId1"/>
    <p:sldLayoutId id="2147483735" r:id="rId2"/>
    <p:sldLayoutId id="2147483736" r:id="rId3"/>
    <p:sldLayoutId id="2147483737" r:id="rId4"/>
    <p:sldLayoutId id="2147483738" r:id="rId5"/>
    <p:sldLayoutId id="2147483739" r:id="rId6"/>
    <p:sldLayoutId id="2147483740" r:id="rId7"/>
    <p:sldLayoutId id="2147483741" r:id="rId8"/>
    <p:sldLayoutId id="2147483742" r:id="rId9"/>
    <p:sldLayoutId id="2147483743" r:id="rId10"/>
    <p:sldLayoutId id="2147483744" r:id="rId11"/>
  </p:sldLayoutIdLst>
  <p:hf hdr="0" ftr="0" dt="0"/>
  <p:txStyles>
    <p:titleStyle>
      <a:lvl1pPr algn="l" rtl="0" eaLnBrk="1" fontAlgn="base" hangingPunct="1">
        <a:spcBef>
          <a:spcPct val="0"/>
        </a:spcBef>
        <a:spcAft>
          <a:spcPct val="0"/>
        </a:spcAft>
        <a:defRPr sz="3600">
          <a:solidFill>
            <a:schemeClr val="hlink"/>
          </a:solidFill>
          <a:latin typeface="+mj-lt"/>
          <a:ea typeface="+mj-ea"/>
          <a:cs typeface="+mj-cs"/>
        </a:defRPr>
      </a:lvl1pPr>
      <a:lvl2pPr algn="l" rtl="0" eaLnBrk="1" fontAlgn="base" hangingPunct="1">
        <a:spcBef>
          <a:spcPct val="0"/>
        </a:spcBef>
        <a:spcAft>
          <a:spcPct val="0"/>
        </a:spcAft>
        <a:defRPr sz="3600">
          <a:solidFill>
            <a:schemeClr val="hlink"/>
          </a:solidFill>
          <a:latin typeface="Georgia" pitchFamily="18" charset="0"/>
        </a:defRPr>
      </a:lvl2pPr>
      <a:lvl3pPr algn="l" rtl="0" eaLnBrk="1" fontAlgn="base" hangingPunct="1">
        <a:spcBef>
          <a:spcPct val="0"/>
        </a:spcBef>
        <a:spcAft>
          <a:spcPct val="0"/>
        </a:spcAft>
        <a:defRPr sz="3600">
          <a:solidFill>
            <a:schemeClr val="hlink"/>
          </a:solidFill>
          <a:latin typeface="Georgia" pitchFamily="18" charset="0"/>
        </a:defRPr>
      </a:lvl3pPr>
      <a:lvl4pPr algn="l" rtl="0" eaLnBrk="1" fontAlgn="base" hangingPunct="1">
        <a:spcBef>
          <a:spcPct val="0"/>
        </a:spcBef>
        <a:spcAft>
          <a:spcPct val="0"/>
        </a:spcAft>
        <a:defRPr sz="3600">
          <a:solidFill>
            <a:schemeClr val="hlink"/>
          </a:solidFill>
          <a:latin typeface="Georgia" pitchFamily="18" charset="0"/>
        </a:defRPr>
      </a:lvl4pPr>
      <a:lvl5pPr algn="l" rtl="0" eaLnBrk="1" fontAlgn="base" hangingPunct="1">
        <a:spcBef>
          <a:spcPct val="0"/>
        </a:spcBef>
        <a:spcAft>
          <a:spcPct val="0"/>
        </a:spcAft>
        <a:defRPr sz="3600">
          <a:solidFill>
            <a:schemeClr val="hlink"/>
          </a:solidFill>
          <a:latin typeface="Georgia" pitchFamily="18" charset="0"/>
        </a:defRPr>
      </a:lvl5pPr>
      <a:lvl6pPr marL="457200" algn="l" rtl="0" eaLnBrk="1" fontAlgn="base" hangingPunct="1">
        <a:spcBef>
          <a:spcPct val="0"/>
        </a:spcBef>
        <a:spcAft>
          <a:spcPct val="0"/>
        </a:spcAft>
        <a:defRPr sz="3600">
          <a:solidFill>
            <a:schemeClr val="hlink"/>
          </a:solidFill>
          <a:latin typeface="Georgia" pitchFamily="18" charset="0"/>
        </a:defRPr>
      </a:lvl6pPr>
      <a:lvl7pPr marL="914400" algn="l" rtl="0" eaLnBrk="1" fontAlgn="base" hangingPunct="1">
        <a:spcBef>
          <a:spcPct val="0"/>
        </a:spcBef>
        <a:spcAft>
          <a:spcPct val="0"/>
        </a:spcAft>
        <a:defRPr sz="3600">
          <a:solidFill>
            <a:schemeClr val="hlink"/>
          </a:solidFill>
          <a:latin typeface="Georgia" pitchFamily="18" charset="0"/>
        </a:defRPr>
      </a:lvl7pPr>
      <a:lvl8pPr marL="1371600" algn="l" rtl="0" eaLnBrk="1" fontAlgn="base" hangingPunct="1">
        <a:spcBef>
          <a:spcPct val="0"/>
        </a:spcBef>
        <a:spcAft>
          <a:spcPct val="0"/>
        </a:spcAft>
        <a:defRPr sz="3600">
          <a:solidFill>
            <a:schemeClr val="hlink"/>
          </a:solidFill>
          <a:latin typeface="Georgia" pitchFamily="18" charset="0"/>
        </a:defRPr>
      </a:lvl8pPr>
      <a:lvl9pPr marL="1828800" algn="l" rtl="0" eaLnBrk="1" fontAlgn="base" hangingPunct="1">
        <a:spcBef>
          <a:spcPct val="0"/>
        </a:spcBef>
        <a:spcAft>
          <a:spcPct val="0"/>
        </a:spcAft>
        <a:defRPr sz="3600">
          <a:solidFill>
            <a:schemeClr val="hlink"/>
          </a:solidFill>
          <a:latin typeface="Georgia" pitchFamily="18" charset="0"/>
        </a:defRPr>
      </a:lvl9pPr>
    </p:titleStyle>
    <p:bodyStyle>
      <a:lvl1pPr marL="342900" indent="-342900" algn="l" rtl="0" eaLnBrk="1" fontAlgn="base" hangingPunct="1">
        <a:spcBef>
          <a:spcPct val="20000"/>
        </a:spcBef>
        <a:spcAft>
          <a:spcPct val="0"/>
        </a:spcAft>
        <a:buClr>
          <a:schemeClr val="accent1"/>
        </a:buClr>
        <a:buSzPct val="70000"/>
        <a:buFont typeface="Wingdings" pitchFamily="2" charset="2"/>
        <a:buChar char="l"/>
        <a:defRPr sz="2900">
          <a:solidFill>
            <a:srgbClr val="777777"/>
          </a:solidFill>
          <a:latin typeface="+mn-lt"/>
          <a:ea typeface="+mn-ea"/>
          <a:cs typeface="+mn-cs"/>
        </a:defRPr>
      </a:lvl1pPr>
      <a:lvl2pPr marL="742950" indent="-285750" algn="l" rtl="0" eaLnBrk="1" fontAlgn="base" hangingPunct="1">
        <a:spcBef>
          <a:spcPct val="20000"/>
        </a:spcBef>
        <a:spcAft>
          <a:spcPct val="0"/>
        </a:spcAft>
        <a:buClr>
          <a:schemeClr val="accent2"/>
        </a:buClr>
        <a:buSzPct val="70000"/>
        <a:buFont typeface="Wingdings" pitchFamily="2" charset="2"/>
        <a:buChar char="l"/>
        <a:defRPr sz="2500">
          <a:solidFill>
            <a:srgbClr val="777777"/>
          </a:solidFill>
          <a:latin typeface="+mn-lt"/>
        </a:defRPr>
      </a:lvl2pPr>
      <a:lvl3pPr marL="1143000" indent="-228600" algn="l" rtl="0" eaLnBrk="1" fontAlgn="base" hangingPunct="1">
        <a:spcBef>
          <a:spcPct val="20000"/>
        </a:spcBef>
        <a:spcAft>
          <a:spcPct val="0"/>
        </a:spcAft>
        <a:buClr>
          <a:schemeClr val="hlink"/>
        </a:buClr>
        <a:buSzPct val="70000"/>
        <a:buFont typeface="Wingdings" pitchFamily="2" charset="2"/>
        <a:buChar char="l"/>
        <a:defRPr sz="2200">
          <a:solidFill>
            <a:srgbClr val="777777"/>
          </a:solidFill>
          <a:latin typeface="+mn-lt"/>
        </a:defRPr>
      </a:lvl3pPr>
      <a:lvl4pPr marL="1600200" indent="-228600" algn="l" rtl="0" eaLnBrk="1" fontAlgn="base" hangingPunct="1">
        <a:spcBef>
          <a:spcPct val="20000"/>
        </a:spcBef>
        <a:spcAft>
          <a:spcPct val="0"/>
        </a:spcAft>
        <a:buClr>
          <a:schemeClr val="accent1"/>
        </a:buClr>
        <a:buSzPct val="70000"/>
        <a:buFont typeface="Wingdings" pitchFamily="2" charset="2"/>
        <a:buChar char="l"/>
        <a:defRPr sz="1900">
          <a:solidFill>
            <a:srgbClr val="777777"/>
          </a:solidFill>
          <a:latin typeface="+mn-lt"/>
        </a:defRPr>
      </a:lvl4pPr>
      <a:lvl5pPr marL="2057400" indent="-228600" algn="l" rtl="0" eaLnBrk="1" fontAlgn="base" hangingPunct="1">
        <a:spcBef>
          <a:spcPct val="20000"/>
        </a:spcBef>
        <a:spcAft>
          <a:spcPct val="0"/>
        </a:spcAft>
        <a:buClr>
          <a:schemeClr val="accent2"/>
        </a:buClr>
        <a:buSzPct val="70000"/>
        <a:buFont typeface="Wingdings" pitchFamily="2" charset="2"/>
        <a:buChar char="l"/>
        <a:defRPr sz="1900">
          <a:solidFill>
            <a:srgbClr val="777777"/>
          </a:solidFill>
          <a:latin typeface="+mn-lt"/>
        </a:defRPr>
      </a:lvl5pPr>
      <a:lvl6pPr marL="2514600" indent="-228600" algn="l" rtl="0" eaLnBrk="1" fontAlgn="base" hangingPunct="1">
        <a:spcBef>
          <a:spcPct val="20000"/>
        </a:spcBef>
        <a:spcAft>
          <a:spcPct val="0"/>
        </a:spcAft>
        <a:buClr>
          <a:schemeClr val="accent2"/>
        </a:buClr>
        <a:buSzPct val="70000"/>
        <a:buFont typeface="Wingdings" pitchFamily="2" charset="2"/>
        <a:buChar char="l"/>
        <a:defRPr sz="1900">
          <a:solidFill>
            <a:srgbClr val="777777"/>
          </a:solidFill>
          <a:latin typeface="+mn-lt"/>
        </a:defRPr>
      </a:lvl6pPr>
      <a:lvl7pPr marL="2971800" indent="-228600" algn="l" rtl="0" eaLnBrk="1" fontAlgn="base" hangingPunct="1">
        <a:spcBef>
          <a:spcPct val="20000"/>
        </a:spcBef>
        <a:spcAft>
          <a:spcPct val="0"/>
        </a:spcAft>
        <a:buClr>
          <a:schemeClr val="accent2"/>
        </a:buClr>
        <a:buSzPct val="70000"/>
        <a:buFont typeface="Wingdings" pitchFamily="2" charset="2"/>
        <a:buChar char="l"/>
        <a:defRPr sz="1900">
          <a:solidFill>
            <a:srgbClr val="777777"/>
          </a:solidFill>
          <a:latin typeface="+mn-lt"/>
        </a:defRPr>
      </a:lvl7pPr>
      <a:lvl8pPr marL="3429000" indent="-228600" algn="l" rtl="0" eaLnBrk="1" fontAlgn="base" hangingPunct="1">
        <a:spcBef>
          <a:spcPct val="20000"/>
        </a:spcBef>
        <a:spcAft>
          <a:spcPct val="0"/>
        </a:spcAft>
        <a:buClr>
          <a:schemeClr val="accent2"/>
        </a:buClr>
        <a:buSzPct val="70000"/>
        <a:buFont typeface="Wingdings" pitchFamily="2" charset="2"/>
        <a:buChar char="l"/>
        <a:defRPr sz="1900">
          <a:solidFill>
            <a:srgbClr val="777777"/>
          </a:solidFill>
          <a:latin typeface="+mn-lt"/>
        </a:defRPr>
      </a:lvl8pPr>
      <a:lvl9pPr marL="3886200" indent="-228600" algn="l" rtl="0" eaLnBrk="1" fontAlgn="base" hangingPunct="1">
        <a:spcBef>
          <a:spcPct val="20000"/>
        </a:spcBef>
        <a:spcAft>
          <a:spcPct val="0"/>
        </a:spcAft>
        <a:buClr>
          <a:schemeClr val="accent2"/>
        </a:buClr>
        <a:buSzPct val="70000"/>
        <a:buFont typeface="Wingdings" pitchFamily="2" charset="2"/>
        <a:buChar char="l"/>
        <a:defRPr sz="1900">
          <a:solidFill>
            <a:srgbClr val="777777"/>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1428728" y="214290"/>
            <a:ext cx="6992031" cy="1785950"/>
          </a:xfrm>
        </p:spPr>
        <p:txBody>
          <a:bodyPr/>
          <a:lstStyle/>
          <a:p>
            <a:pPr algn="ctr"/>
            <a:r>
              <a:rPr lang="ru-RU" sz="2800" dirty="0" smtClean="0"/>
              <a:t/>
            </a:r>
            <a:br>
              <a:rPr lang="ru-RU" sz="2800" dirty="0" smtClean="0"/>
            </a:br>
            <a:r>
              <a:rPr lang="ru-RU" sz="2800" dirty="0" smtClean="0"/>
              <a:t> </a:t>
            </a:r>
            <a:br>
              <a:rPr lang="ru-RU" sz="2800" dirty="0" smtClean="0"/>
            </a:br>
            <a:r>
              <a:rPr lang="ru-RU" sz="1200" dirty="0" smtClean="0">
                <a:solidFill>
                  <a:schemeClr val="tx2">
                    <a:lumMod val="75000"/>
                  </a:schemeClr>
                </a:solidFill>
              </a:rPr>
              <a:t> </a:t>
            </a:r>
            <a:r>
              <a:rPr lang="ru-RU" altLang="ru-RU" sz="2800" b="1" kern="1200" dirty="0" smtClean="0">
                <a:solidFill>
                  <a:srgbClr val="FFFFFF"/>
                </a:solidFill>
                <a:ea typeface="+mn-ea"/>
                <a:cs typeface="+mn-cs"/>
              </a:rPr>
              <a:t/>
            </a:r>
            <a:br>
              <a:rPr lang="ru-RU" altLang="ru-RU" sz="2800" b="1" kern="1200" dirty="0" smtClean="0">
                <a:solidFill>
                  <a:srgbClr val="FFFFFF"/>
                </a:solidFill>
                <a:ea typeface="+mn-ea"/>
                <a:cs typeface="+mn-cs"/>
              </a:rPr>
            </a:br>
            <a:endParaRPr lang="ru-RU" sz="3200" b="1" kern="1200" dirty="0">
              <a:solidFill>
                <a:srgbClr val="073E87">
                  <a:lumMod val="75000"/>
                </a:srgbClr>
              </a:solidFill>
              <a:effectLst>
                <a:outerShdw blurRad="31750" dist="25400" dir="5400000" algn="tl" rotWithShape="0">
                  <a:srgbClr val="000000">
                    <a:alpha val="25000"/>
                  </a:srgbClr>
                </a:outerShdw>
              </a:effectLst>
              <a:latin typeface="Arial" pitchFamily="34" charset="0"/>
              <a:cs typeface="Arial" pitchFamily="34" charset="0"/>
            </a:endParaRPr>
          </a:p>
        </p:txBody>
      </p:sp>
      <p:sp>
        <p:nvSpPr>
          <p:cNvPr id="10" name="Rectangle 3"/>
          <p:cNvSpPr>
            <a:spLocks noChangeArrowheads="1"/>
          </p:cNvSpPr>
          <p:nvPr/>
        </p:nvSpPr>
        <p:spPr bwMode="auto">
          <a:xfrm>
            <a:off x="2381250" y="2880797"/>
            <a:ext cx="184731" cy="3693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smtClean="0">
              <a:ln>
                <a:noFill/>
              </a:ln>
              <a:solidFill>
                <a:schemeClr val="tx1"/>
              </a:solidFill>
              <a:effectLst/>
              <a:latin typeface="Arial" pitchFamily="34" charset="0"/>
              <a:cs typeface="Arial" pitchFamily="34" charset="0"/>
            </a:endParaRPr>
          </a:p>
        </p:txBody>
      </p:sp>
      <p:sp>
        <p:nvSpPr>
          <p:cNvPr id="2" name="Номер слайда 1"/>
          <p:cNvSpPr>
            <a:spLocks noGrp="1"/>
          </p:cNvSpPr>
          <p:nvPr>
            <p:ph type="sldNum" sz="quarter" idx="12"/>
          </p:nvPr>
        </p:nvSpPr>
        <p:spPr>
          <a:xfrm>
            <a:off x="7010400" y="6392587"/>
            <a:ext cx="2133600" cy="457200"/>
          </a:xfrm>
        </p:spPr>
        <p:txBody>
          <a:bodyPr/>
          <a:lstStyle/>
          <a:p>
            <a:pPr>
              <a:defRPr/>
            </a:pPr>
            <a:fld id="{AA38DE17-B53E-4355-9633-9281DD4D1C4A}" type="slidenum">
              <a:rPr lang="fr-CA" smtClean="0"/>
              <a:pPr>
                <a:defRPr/>
              </a:pPr>
              <a:t>1</a:t>
            </a:fld>
            <a:endParaRPr lang="fr-CA" dirty="0"/>
          </a:p>
        </p:txBody>
      </p:sp>
      <p:sp>
        <p:nvSpPr>
          <p:cNvPr id="6" name="Содержимое 5"/>
          <p:cNvSpPr>
            <a:spLocks noGrp="1"/>
          </p:cNvSpPr>
          <p:nvPr>
            <p:ph idx="1"/>
          </p:nvPr>
        </p:nvSpPr>
        <p:spPr>
          <a:xfrm>
            <a:off x="1370013" y="1827213"/>
            <a:ext cx="7313612" cy="3959242"/>
          </a:xfrm>
        </p:spPr>
        <p:txBody>
          <a:bodyPr/>
          <a:lstStyle/>
          <a:p>
            <a:pPr algn="ctr">
              <a:buNone/>
            </a:pPr>
            <a:r>
              <a:rPr lang="ru-RU" sz="2000" dirty="0" smtClean="0">
                <a:solidFill>
                  <a:schemeClr val="tx2">
                    <a:lumMod val="75000"/>
                  </a:schemeClr>
                </a:solidFill>
                <a:latin typeface="Times New Roman" pitchFamily="18" charset="0"/>
                <a:ea typeface="+mj-ea"/>
                <a:cs typeface="Times New Roman" pitchFamily="18" charset="0"/>
              </a:rPr>
              <a:t> </a:t>
            </a:r>
          </a:p>
          <a:p>
            <a:pPr algn="ctr">
              <a:buNone/>
            </a:pPr>
            <a:endParaRPr lang="ru-RU" sz="3200" dirty="0" smtClean="0">
              <a:solidFill>
                <a:schemeClr val="tx2">
                  <a:lumMod val="75000"/>
                </a:schemeClr>
              </a:solidFill>
              <a:latin typeface="Times New Roman" pitchFamily="18" charset="0"/>
              <a:ea typeface="+mj-ea"/>
              <a:cs typeface="Times New Roman" pitchFamily="18" charset="0"/>
            </a:endParaRPr>
          </a:p>
          <a:p>
            <a:pPr algn="ctr">
              <a:buNone/>
            </a:pPr>
            <a:r>
              <a:rPr lang="ru-RU" sz="3200" dirty="0" smtClean="0">
                <a:solidFill>
                  <a:schemeClr val="tx2"/>
                </a:solidFill>
                <a:latin typeface="Times New Roman" pitchFamily="18" charset="0"/>
                <a:ea typeface="+mj-ea"/>
                <a:cs typeface="Times New Roman" pitchFamily="18" charset="0"/>
              </a:rPr>
              <a:t>Основные</a:t>
            </a:r>
            <a:r>
              <a:rPr lang="ru-RU" sz="3200" dirty="0" smtClean="0">
                <a:solidFill>
                  <a:schemeClr val="tx2">
                    <a:lumMod val="75000"/>
                  </a:schemeClr>
                </a:solidFill>
                <a:latin typeface="Times New Roman" pitchFamily="18" charset="0"/>
                <a:ea typeface="+mj-ea"/>
                <a:cs typeface="Times New Roman" pitchFamily="18" charset="0"/>
              </a:rPr>
              <a:t> виды учебной деятельности учащихся по ФГОС</a:t>
            </a:r>
          </a:p>
          <a:p>
            <a:pPr algn="ctr">
              <a:buNone/>
            </a:pPr>
            <a:endParaRPr lang="ru-RU" sz="2000" dirty="0" smtClean="0">
              <a:solidFill>
                <a:schemeClr val="tx2">
                  <a:lumMod val="75000"/>
                </a:schemeClr>
              </a:solidFill>
              <a:latin typeface="Times New Roman" pitchFamily="18" charset="0"/>
              <a:ea typeface="+mj-ea"/>
              <a:cs typeface="Times New Roman" pitchFamily="18" charset="0"/>
            </a:endParaRPr>
          </a:p>
          <a:p>
            <a:pPr algn="ctr">
              <a:buNone/>
            </a:pPr>
            <a:endParaRPr lang="ru-RU" sz="2000" dirty="0" smtClean="0">
              <a:solidFill>
                <a:schemeClr val="tx2">
                  <a:lumMod val="75000"/>
                </a:schemeClr>
              </a:solidFill>
              <a:latin typeface="Times New Roman" pitchFamily="18" charset="0"/>
              <a:ea typeface="+mj-ea"/>
              <a:cs typeface="Times New Roman" pitchFamily="18" charset="0"/>
            </a:endParaRPr>
          </a:p>
          <a:p>
            <a:pPr algn="ctr">
              <a:buNone/>
            </a:pPr>
            <a:endParaRPr lang="ru-RU" sz="2000" dirty="0" smtClean="0">
              <a:solidFill>
                <a:schemeClr val="tx2">
                  <a:lumMod val="75000"/>
                </a:schemeClr>
              </a:solidFill>
              <a:latin typeface="Times New Roman" pitchFamily="18" charset="0"/>
              <a:ea typeface="+mj-ea"/>
              <a:cs typeface="Times New Roman" pitchFamily="18" charset="0"/>
            </a:endParaRPr>
          </a:p>
          <a:p>
            <a:pPr algn="ctr">
              <a:buNone/>
            </a:pPr>
            <a:endParaRPr lang="ru-RU" sz="2000" dirty="0" smtClean="0">
              <a:solidFill>
                <a:schemeClr val="tx2">
                  <a:lumMod val="75000"/>
                </a:schemeClr>
              </a:solidFill>
              <a:latin typeface="Times New Roman" pitchFamily="18" charset="0"/>
              <a:ea typeface="+mj-ea"/>
              <a:cs typeface="Times New Roman" pitchFamily="18" charset="0"/>
            </a:endParaRPr>
          </a:p>
          <a:p>
            <a:pPr algn="ctr">
              <a:buNone/>
            </a:pPr>
            <a:r>
              <a:rPr lang="ru-RU" sz="2000" dirty="0" smtClean="0">
                <a:solidFill>
                  <a:schemeClr val="tx2">
                    <a:lumMod val="75000"/>
                  </a:schemeClr>
                </a:solidFill>
                <a:latin typeface="Times New Roman" pitchFamily="18" charset="0"/>
                <a:ea typeface="+mj-ea"/>
                <a:cs typeface="Times New Roman" pitchFamily="18" charset="0"/>
              </a:rPr>
              <a:t>9 февраля  2017 года</a:t>
            </a:r>
          </a:p>
          <a:p>
            <a:endParaRPr lang="ru-RU" dirty="0"/>
          </a:p>
        </p:txBody>
      </p:sp>
    </p:spTree>
    <p:extLst>
      <p:ext uri="{BB962C8B-B14F-4D97-AF65-F5344CB8AC3E}">
        <p14:creationId xmlns:p14="http://schemas.microsoft.com/office/powerpoint/2010/main" xmlns="" val="200000271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pPr>
              <a:defRPr/>
            </a:pPr>
            <a:fld id="{AA38DE17-B53E-4355-9633-9281DD4D1C4A}" type="slidenum">
              <a:rPr lang="fr-CA" smtClean="0"/>
              <a:pPr>
                <a:defRPr/>
              </a:pPr>
              <a:t>10</a:t>
            </a:fld>
            <a:endParaRPr lang="fr-CA"/>
          </a:p>
        </p:txBody>
      </p:sp>
      <p:sp>
        <p:nvSpPr>
          <p:cNvPr id="2049" name="Rectangle 1"/>
          <p:cNvSpPr>
            <a:spLocks noChangeArrowheads="1"/>
          </p:cNvSpPr>
          <p:nvPr/>
        </p:nvSpPr>
        <p:spPr bwMode="auto">
          <a:xfrm>
            <a:off x="428596" y="1571612"/>
            <a:ext cx="8358246" cy="535531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Усваивая личностные универсальные умения, ребенок благополучно принимает нормы поведения в окружающем его мире, учится справедливо оценивать себя и свои действия. Каждый из нас живет в своем окружении, и умение уживаться в нем с остальными людьми — залог полноценной жизни. В этом заключается моральный аспект: уметь сопереживать, оказывать взаимную помощь, быть отзывчивым к своим родным.</a:t>
            </a:r>
          </a:p>
          <a:p>
            <a:pPr algn="just"/>
            <a:r>
              <a:rPr lang="ru-RU" dirty="0" smtClean="0">
                <a:latin typeface="Times New Roman" pitchFamily="18" charset="0"/>
                <a:cs typeface="Times New Roman" pitchFamily="18" charset="0"/>
              </a:rPr>
              <a:t>Однако для этого ребенку нужно научиться понимать, какие чувства, возможно, ощущает его одноклассник, друг или родной человек в тех или иных условия. Он обязан уметь видеть, что человеку, находящемуся рядом с ним требуется, например, эмоциональная поддержка, а может быть, физическая помощь. Например, помочь по дому заболевшей бабушке или помочь другу выгулять собаку. </a:t>
            </a:r>
          </a:p>
          <a:p>
            <a:pPr algn="just"/>
            <a:r>
              <a:rPr lang="ru-RU" dirty="0" smtClean="0">
                <a:latin typeface="Times New Roman" pitchFamily="18" charset="0"/>
                <a:cs typeface="Times New Roman" pitchFamily="18" charset="0"/>
              </a:rPr>
              <a:t>Также школьник учится самостоятельно противостоять поступкам и воздействиям, представляющим угрозу его жизни и здоровью. С практической точки зрения для счастливого существования ученику следует разбираться в том, какие на сегодняшний день специальности наиболее востребованы, и в какой сфере он лучше проявит свои способности и будет полезным членом общества. Планирование по ФГОС поможет развить все эти качества. </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Прямоугольник 3"/>
          <p:cNvSpPr/>
          <p:nvPr/>
        </p:nvSpPr>
        <p:spPr>
          <a:xfrm>
            <a:off x="3963425" y="1131987"/>
            <a:ext cx="2802562" cy="400110"/>
          </a:xfrm>
          <a:prstGeom prst="rect">
            <a:avLst/>
          </a:prstGeom>
        </p:spPr>
        <p:txBody>
          <a:bodyPr wrap="none">
            <a:spAutoFit/>
          </a:bodyPr>
          <a:lstStyle/>
          <a:p>
            <a:pPr lvl="0" algn="just"/>
            <a:r>
              <a:rPr lang="ru-RU" sz="2000" b="1" dirty="0" smtClean="0">
                <a:solidFill>
                  <a:schemeClr val="tx2"/>
                </a:solidFill>
                <a:latin typeface="Times New Roman" pitchFamily="18" charset="0"/>
                <a:ea typeface="Calibri" pitchFamily="34" charset="0"/>
                <a:cs typeface="Times New Roman" pitchFamily="18" charset="0"/>
              </a:rPr>
              <a:t>Личностные качества </a:t>
            </a:r>
            <a:endParaRPr lang="ru-RU" sz="2000" dirty="0" smtClean="0">
              <a:solidFill>
                <a:schemeClr val="tx2"/>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pPr>
              <a:defRPr/>
            </a:pPr>
            <a:fld id="{AA38DE17-B53E-4355-9633-9281DD4D1C4A}" type="slidenum">
              <a:rPr lang="fr-CA" smtClean="0"/>
              <a:pPr>
                <a:defRPr/>
              </a:pPr>
              <a:t>11</a:t>
            </a:fld>
            <a:endParaRPr lang="fr-CA"/>
          </a:p>
        </p:txBody>
      </p:sp>
      <p:sp>
        <p:nvSpPr>
          <p:cNvPr id="3073" name="Rectangle 1"/>
          <p:cNvSpPr>
            <a:spLocks noChangeArrowheads="1"/>
          </p:cNvSpPr>
          <p:nvPr/>
        </p:nvSpPr>
        <p:spPr bwMode="auto">
          <a:xfrm>
            <a:off x="857224" y="1643050"/>
            <a:ext cx="7858180" cy="34778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Выделяют следующие формы группового сотрудничества: </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1. </a:t>
            </a:r>
            <a:r>
              <a:rPr kumimoji="0" lang="ru-RU" sz="2000"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Парная форма </a:t>
            </a:r>
            <a:r>
              <a:rPr kumimoji="0" lang="ru-RU" sz="20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это обозначает, что два ученика осуществляют некоторую долю работы вместе. Такая форма учебной деятельности применяется для достижения любой назидательной цели - это может быть изучение и закрепление материалов урока, а также проверка знаний друг у друга. Также работа в парах дает возможность ученикам </a:t>
            </a:r>
            <a:r>
              <a:rPr kumimoji="0" lang="ru-RU" sz="2000"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поразмышлять</a:t>
            </a:r>
            <a:r>
              <a:rPr kumimoji="0" lang="ru-RU" sz="20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над установленной задачей, </a:t>
            </a:r>
            <a:r>
              <a:rPr kumimoji="0" lang="ru-RU" sz="2000"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обменяться мыслями</a:t>
            </a:r>
            <a:r>
              <a:rPr kumimoji="0" lang="ru-RU" sz="20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с напарником и уже затем озвучить итоги своей деятельности перед всем классом. Она содействует формированию навыков высказывать </a:t>
            </a:r>
            <a:r>
              <a:rPr kumimoji="0" lang="ru-RU" sz="2000"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свое мнение</a:t>
            </a:r>
            <a:r>
              <a:rPr kumimoji="0" lang="ru-RU" sz="20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общаться, способности убеждать и участвовать в дискуссии. </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Прямоугольник 3"/>
          <p:cNvSpPr/>
          <p:nvPr/>
        </p:nvSpPr>
        <p:spPr>
          <a:xfrm>
            <a:off x="3000364" y="714356"/>
            <a:ext cx="3352830" cy="400110"/>
          </a:xfrm>
          <a:prstGeom prst="rect">
            <a:avLst/>
          </a:prstGeom>
        </p:spPr>
        <p:txBody>
          <a:bodyPr wrap="square">
            <a:spAutoFit/>
          </a:bodyPr>
          <a:lstStyle/>
          <a:p>
            <a:pPr lvl="0" algn="ctr"/>
            <a:r>
              <a:rPr lang="ru-RU" sz="2000" b="1" dirty="0" smtClean="0">
                <a:solidFill>
                  <a:schemeClr val="tx2"/>
                </a:solidFill>
                <a:latin typeface="Times New Roman" pitchFamily="18" charset="0"/>
                <a:ea typeface="Calibri" pitchFamily="34" charset="0"/>
                <a:cs typeface="Times New Roman" pitchFamily="18" charset="0"/>
              </a:rPr>
              <a:t>Работа в группах </a:t>
            </a:r>
            <a:endParaRPr lang="ru-RU" sz="2000" dirty="0" smtClean="0">
              <a:solidFill>
                <a:schemeClr val="tx2"/>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pPr>
              <a:defRPr/>
            </a:pPr>
            <a:fld id="{AA38DE17-B53E-4355-9633-9281DD4D1C4A}" type="slidenum">
              <a:rPr lang="fr-CA" smtClean="0"/>
              <a:pPr>
                <a:defRPr/>
              </a:pPr>
              <a:t>12</a:t>
            </a:fld>
            <a:endParaRPr lang="fr-CA"/>
          </a:p>
        </p:txBody>
      </p:sp>
      <p:sp>
        <p:nvSpPr>
          <p:cNvPr id="1025" name="Rectangle 1"/>
          <p:cNvSpPr>
            <a:spLocks noChangeArrowheads="1"/>
          </p:cNvSpPr>
          <p:nvPr/>
        </p:nvSpPr>
        <p:spPr bwMode="auto">
          <a:xfrm>
            <a:off x="785786" y="1571612"/>
            <a:ext cx="7929618"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2. </a:t>
            </a:r>
            <a:r>
              <a:rPr kumimoji="0" lang="ru-RU" sz="2000"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Кооперативно-групповая</a:t>
            </a:r>
            <a:r>
              <a:rPr kumimoji="0" lang="ru-RU" sz="20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 это форма организации обучения в небольших группах учащихся, связанных одной совместной учебной целью. Группа в этом случае осуществляет часть совместной для всего класса цели, а также она знакомит и отстаивает выполненное задание в процессе коллективного обсуждения. Основные выводы при таком обсуждении становятся основополагающими для всего класса и записываются в тетради всеми присутствующими. </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3.</a:t>
            </a:r>
            <a:r>
              <a:rPr kumimoji="0" lang="ru-RU" sz="2000"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Индивидуально-групповая </a:t>
            </a:r>
            <a:r>
              <a:rPr kumimoji="0" lang="ru-RU" sz="20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форма предусматривает разделение учебной задачи между членами группы, когда каждый из ее членов осуществляет свою часть. Результаты выполнения вначале обговариваются и оцениваются в группе, а потом выносятся на разбор всего класса и педагога</a:t>
            </a: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pPr>
              <a:defRPr/>
            </a:pPr>
            <a:fld id="{AA38DE17-B53E-4355-9633-9281DD4D1C4A}" type="slidenum">
              <a:rPr lang="fr-CA" smtClean="0"/>
              <a:pPr>
                <a:defRPr/>
              </a:pPr>
              <a:t>13</a:t>
            </a:fld>
            <a:endParaRPr lang="fr-CA"/>
          </a:p>
        </p:txBody>
      </p:sp>
      <p:sp>
        <p:nvSpPr>
          <p:cNvPr id="30721" name="Rectangle 1"/>
          <p:cNvSpPr>
            <a:spLocks noChangeArrowheads="1"/>
          </p:cNvSpPr>
          <p:nvPr/>
        </p:nvSpPr>
        <p:spPr bwMode="auto">
          <a:xfrm>
            <a:off x="500034" y="1571612"/>
            <a:ext cx="8429684" cy="498598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Внеурочная деятельность по ФГОС организуется по направленностям формирования личности. Это могут быть спортивно-оздоровительные, духовно-нравственные, социальные, </a:t>
            </a:r>
            <a:r>
              <a:rPr kumimoji="0" lang="ru-RU" sz="2000" b="0"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общеинтеллектуальные</a:t>
            </a:r>
            <a:r>
              <a:rPr kumimoji="0" lang="ru-RU" sz="20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и общекультурные занятия. Для исполнения подобных установок от преподавателя потребуется огромное внимание к каждому учащемуся. Дело обстоит так, что содержание подобных занятий следует создавать с учетом пожеланий учащихся и их родителей</a:t>
            </a:r>
            <a:r>
              <a:rPr kumimoji="0" lang="ru-RU" sz="2000" b="0" i="0" u="none" strike="noStrike" cap="none" normalizeH="0" baseline="0" dirty="0" smtClean="0">
                <a:ln>
                  <a:noFill/>
                </a:ln>
                <a:solidFill>
                  <a:schemeClr val="tx1"/>
                </a:solidFill>
                <a:effectLst/>
                <a:latin typeface="Times New Roman" pitchFamily="18" charset="0"/>
                <a:cs typeface="Times New Roman" pitchFamily="18" charset="0"/>
              </a:rPr>
              <a:t> </a:t>
            </a:r>
          </a:p>
          <a:p>
            <a:pPr algn="just" eaLnBrk="0" hangingPunct="0"/>
            <a:r>
              <a:rPr lang="ru-RU" sz="2000" dirty="0" smtClean="0">
                <a:latin typeface="Times New Roman" pitchFamily="18" charset="0"/>
                <a:cs typeface="Times New Roman" pitchFamily="18" charset="0"/>
              </a:rPr>
              <a:t>Что возможно включить в такие занятия? В них могут входить персональные и групповые консультации, например, по отдельным предметам для ребят разнообразных категорий. Также возможно устраивать экскурсии, кружки по интересам, круглые столы, конференции, диспуты, школьные научные общества, олимпиады, состязания, разнообразные исследования. Характеристика учебной деятельности поможет определить предпочтения учеников и создать тот вид занятий, который поможет развивать личность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Прямоугольник 3"/>
          <p:cNvSpPr/>
          <p:nvPr/>
        </p:nvSpPr>
        <p:spPr>
          <a:xfrm>
            <a:off x="2428860" y="577949"/>
            <a:ext cx="4371193" cy="400110"/>
          </a:xfrm>
          <a:prstGeom prst="rect">
            <a:avLst/>
          </a:prstGeom>
        </p:spPr>
        <p:txBody>
          <a:bodyPr wrap="square">
            <a:spAutoFit/>
          </a:bodyPr>
          <a:lstStyle/>
          <a:p>
            <a:pPr lvl="0" algn="ctr"/>
            <a:r>
              <a:rPr lang="ru-RU" sz="2000" b="1" dirty="0" smtClean="0">
                <a:solidFill>
                  <a:schemeClr val="tx2"/>
                </a:solidFill>
                <a:latin typeface="Times New Roman" pitchFamily="18" charset="0"/>
                <a:ea typeface="Calibri" pitchFamily="34" charset="0"/>
                <a:cs typeface="Times New Roman" pitchFamily="18" charset="0"/>
              </a:rPr>
              <a:t>Внеурочная деятельность</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pPr>
              <a:defRPr/>
            </a:pPr>
            <a:fld id="{AA38DE17-B53E-4355-9633-9281DD4D1C4A}" type="slidenum">
              <a:rPr lang="fr-CA" smtClean="0"/>
              <a:pPr>
                <a:defRPr/>
              </a:pPr>
              <a:t>14</a:t>
            </a:fld>
            <a:endParaRPr lang="fr-CA"/>
          </a:p>
        </p:txBody>
      </p:sp>
      <p:pic>
        <p:nvPicPr>
          <p:cNvPr id="5122" name="Picture 2" descr="C:\Users\user12\Desktop\ГМО 9 февраля\през\Новая папка\img7.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pPr>
              <a:defRPr/>
            </a:pPr>
            <a:fld id="{AA38DE17-B53E-4355-9633-9281DD4D1C4A}" type="slidenum">
              <a:rPr lang="fr-CA" smtClean="0"/>
              <a:pPr>
                <a:defRPr/>
              </a:pPr>
              <a:t>15</a:t>
            </a:fld>
            <a:endParaRPr lang="fr-CA"/>
          </a:p>
        </p:txBody>
      </p:sp>
      <p:pic>
        <p:nvPicPr>
          <p:cNvPr id="3074" name="Picture 2" descr="C:\Users\user12\Desktop\ГМО 9 февраля\през\Новая папка\hello_html_m609881d3.png"/>
          <p:cNvPicPr>
            <a:picLocks noChangeAspect="1" noChangeArrowheads="1"/>
          </p:cNvPicPr>
          <p:nvPr/>
        </p:nvPicPr>
        <p:blipFill>
          <a:blip r:embed="rId2"/>
          <a:srcRect/>
          <a:stretch>
            <a:fillRect/>
          </a:stretch>
        </p:blipFill>
        <p:spPr bwMode="auto">
          <a:xfrm>
            <a:off x="236538" y="341313"/>
            <a:ext cx="8669337" cy="6175375"/>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pPr>
              <a:defRPr/>
            </a:pPr>
            <a:fld id="{AA38DE17-B53E-4355-9633-9281DD4D1C4A}" type="slidenum">
              <a:rPr lang="fr-CA" smtClean="0"/>
              <a:pPr>
                <a:defRPr/>
              </a:pPr>
              <a:t>16</a:t>
            </a:fld>
            <a:endParaRPr lang="fr-CA"/>
          </a:p>
        </p:txBody>
      </p:sp>
      <p:pic>
        <p:nvPicPr>
          <p:cNvPr id="6146" name="Picture 2" descr="C:\Users\user12\Desktop\ГМО 9 февраля\през\Новая папка\img5.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pPr>
              <a:defRPr/>
            </a:pPr>
            <a:fld id="{AA38DE17-B53E-4355-9633-9281DD4D1C4A}" type="slidenum">
              <a:rPr lang="fr-CA" smtClean="0"/>
              <a:pPr>
                <a:defRPr/>
              </a:pPr>
              <a:t>17</a:t>
            </a:fld>
            <a:endParaRPr lang="fr-CA"/>
          </a:p>
        </p:txBody>
      </p:sp>
      <p:pic>
        <p:nvPicPr>
          <p:cNvPr id="8194" name="Picture 2" descr="C:\Users\user12\Desktop\ГМО 9 февраля\през\Новая папка\img12.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pPr>
              <a:defRPr/>
            </a:pPr>
            <a:fld id="{AA38DE17-B53E-4355-9633-9281DD4D1C4A}" type="slidenum">
              <a:rPr lang="fr-CA" smtClean="0"/>
              <a:pPr>
                <a:defRPr/>
              </a:pPr>
              <a:t>18</a:t>
            </a:fld>
            <a:endParaRPr lang="fr-CA"/>
          </a:p>
        </p:txBody>
      </p:sp>
      <p:pic>
        <p:nvPicPr>
          <p:cNvPr id="9218" name="Picture 2" descr="C:\Users\user12\Desktop\ГМО 9 февраля\през\Новая папка\img8.jpg"/>
          <p:cNvPicPr>
            <a:picLocks noChangeAspect="1" noChangeArrowheads="1"/>
          </p:cNvPicPr>
          <p:nvPr/>
        </p:nvPicPr>
        <p:blipFill>
          <a:blip r:embed="rId2"/>
          <a:srcRect/>
          <a:stretch>
            <a:fillRect/>
          </a:stretch>
        </p:blipFill>
        <p:spPr bwMode="auto">
          <a:xfrm>
            <a:off x="785786" y="500042"/>
            <a:ext cx="8143932" cy="6072230"/>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ru-RU" dirty="0"/>
          </a:p>
        </p:txBody>
      </p:sp>
      <p:sp>
        <p:nvSpPr>
          <p:cNvPr id="3" name="Подзаголовок 2"/>
          <p:cNvSpPr>
            <a:spLocks noGrp="1"/>
          </p:cNvSpPr>
          <p:nvPr>
            <p:ph type="subTitle" idx="1"/>
          </p:nvPr>
        </p:nvSpPr>
        <p:spPr/>
        <p:txBody>
          <a:bodyPr/>
          <a:lstStyle/>
          <a:p>
            <a:pPr algn="ctr"/>
            <a:r>
              <a:rPr lang="ru-RU" sz="5400" dirty="0" smtClean="0">
                <a:solidFill>
                  <a:schemeClr val="tx2"/>
                </a:solidFill>
                <a:latin typeface="Times New Roman" pitchFamily="18" charset="0"/>
                <a:cs typeface="Times New Roman" pitchFamily="18" charset="0"/>
              </a:rPr>
              <a:t>Спасибо!</a:t>
            </a:r>
            <a:endParaRPr lang="ru-RU" sz="5400" dirty="0">
              <a:solidFill>
                <a:schemeClr val="tx2"/>
              </a:solidFill>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pPr>
              <a:defRPr/>
            </a:pPr>
            <a:fld id="{AA38DE17-B53E-4355-9633-9281DD4D1C4A}" type="slidenum">
              <a:rPr lang="fr-CA" smtClean="0"/>
              <a:pPr>
                <a:defRPr/>
              </a:pPr>
              <a:t>2</a:t>
            </a:fld>
            <a:endParaRPr lang="fr-CA"/>
          </a:p>
        </p:txBody>
      </p:sp>
      <p:sp>
        <p:nvSpPr>
          <p:cNvPr id="18433" name="Rectangle 1"/>
          <p:cNvSpPr>
            <a:spLocks noChangeArrowheads="1"/>
          </p:cNvSpPr>
          <p:nvPr/>
        </p:nvSpPr>
        <p:spPr bwMode="auto">
          <a:xfrm>
            <a:off x="755576" y="-1591021"/>
            <a:ext cx="7920880" cy="1037207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ru-RU" sz="2000" b="0" i="0" u="none" strike="noStrike" cap="none" normalizeH="0" baseline="0" dirty="0" smtClean="0">
              <a:ln>
                <a:noFill/>
              </a:ln>
              <a:solidFill>
                <a:schemeClr val="tx2">
                  <a:lumMod val="75000"/>
                </a:schemeClr>
              </a:solidFill>
              <a:effectLst/>
              <a:latin typeface="Arial" pitchFamily="34" charset="0"/>
              <a:cs typeface="Arial" pitchFamily="34" charset="0"/>
            </a:endParaRPr>
          </a:p>
          <a:p>
            <a:endParaRPr lang="ru-RU" sz="2400" b="1" dirty="0" smtClean="0"/>
          </a:p>
          <a:p>
            <a:endParaRPr lang="ru-RU" sz="2400" b="1" dirty="0"/>
          </a:p>
          <a:p>
            <a:endParaRPr lang="ru-RU" sz="2400" b="1" dirty="0" smtClean="0"/>
          </a:p>
          <a:p>
            <a:endParaRPr lang="ru-RU" sz="2400" b="1" dirty="0"/>
          </a:p>
          <a:p>
            <a:endParaRPr lang="ru-RU" sz="2400" b="1" dirty="0" smtClean="0"/>
          </a:p>
          <a:p>
            <a:pPr algn="ctr"/>
            <a:r>
              <a:rPr lang="ru-RU" sz="2400" b="1" dirty="0" smtClean="0">
                <a:solidFill>
                  <a:schemeClr val="tx2"/>
                </a:solidFill>
                <a:latin typeface="Times New Roman" pitchFamily="18" charset="0"/>
                <a:cs typeface="Times New Roman" pitchFamily="18" charset="0"/>
              </a:rPr>
              <a:t>Преобразование </a:t>
            </a:r>
            <a:r>
              <a:rPr lang="ru-RU" sz="2400" b="1" dirty="0">
                <a:solidFill>
                  <a:schemeClr val="tx2"/>
                </a:solidFill>
                <a:latin typeface="Times New Roman" pitchFamily="18" charset="0"/>
                <a:cs typeface="Times New Roman" pitchFamily="18" charset="0"/>
              </a:rPr>
              <a:t>школьной программы</a:t>
            </a:r>
          </a:p>
          <a:p>
            <a:r>
              <a:rPr lang="ru-RU" sz="2400" dirty="0"/>
              <a:t> </a:t>
            </a:r>
            <a:endParaRPr lang="ru-RU" sz="2400" dirty="0" smtClean="0"/>
          </a:p>
          <a:p>
            <a:endParaRPr lang="ru-RU" sz="2400" dirty="0"/>
          </a:p>
          <a:p>
            <a:pPr indent="269875"/>
            <a:r>
              <a:rPr lang="ru-RU" sz="2400" dirty="0" smtClean="0">
                <a:latin typeface="Times New Roman" pitchFamily="18" charset="0"/>
                <a:cs typeface="Times New Roman" pitchFamily="18" charset="0"/>
              </a:rPr>
              <a:t>Введение ФГОС привело </a:t>
            </a:r>
            <a:r>
              <a:rPr lang="ru-RU" sz="2400" dirty="0">
                <a:latin typeface="Times New Roman" pitchFamily="18" charset="0"/>
                <a:cs typeface="Times New Roman" pitchFamily="18" charset="0"/>
              </a:rPr>
              <a:t>к полному преобразованию организационной и методической деятельности как в сфере управления, так и на организации процесса </a:t>
            </a:r>
            <a:r>
              <a:rPr lang="ru-RU" sz="2400" dirty="0" smtClean="0">
                <a:latin typeface="Times New Roman" pitchFamily="18" charset="0"/>
                <a:cs typeface="Times New Roman" pitchFamily="18" charset="0"/>
              </a:rPr>
              <a:t>обучения. </a:t>
            </a:r>
            <a:r>
              <a:rPr lang="ru-RU" sz="2400" dirty="0">
                <a:latin typeface="Times New Roman" pitchFamily="18" charset="0"/>
                <a:cs typeface="Times New Roman" pitchFamily="18" charset="0"/>
              </a:rPr>
              <a:t>Поменялись функции участников системы образования и последовательность взаимодействий между ними. Основные виды учебной деятельности учащихся по ФГОС способствуют получению необходимых </a:t>
            </a:r>
            <a:r>
              <a:rPr lang="ru-RU" sz="2400" b="1" dirty="0">
                <a:latin typeface="Times New Roman" pitchFamily="18" charset="0"/>
                <a:cs typeface="Times New Roman" pitchFamily="18" charset="0"/>
              </a:rPr>
              <a:t>навыков</a:t>
            </a:r>
            <a:r>
              <a:rPr lang="ru-RU" sz="2400" dirty="0">
                <a:latin typeface="Times New Roman" pitchFamily="18" charset="0"/>
                <a:cs typeface="Times New Roman" pitchFamily="18" charset="0"/>
              </a:rPr>
              <a:t>, применимых в дальнейшей жизни. </a:t>
            </a:r>
            <a:r>
              <a:rPr lang="ru-RU" sz="2400" dirty="0" smtClean="0">
                <a:latin typeface="Times New Roman" pitchFamily="18" charset="0"/>
                <a:cs typeface="Times New Roman" pitchFamily="18" charset="0"/>
              </a:rPr>
              <a:t>(навыки и  компетенции  </a:t>
            </a:r>
            <a:r>
              <a:rPr lang="en-US" sz="2400" dirty="0" smtClean="0">
                <a:latin typeface="Times New Roman" pitchFamily="18" charset="0"/>
                <a:cs typeface="Times New Roman" pitchFamily="18" charset="0"/>
              </a:rPr>
              <a:t>XXI </a:t>
            </a:r>
            <a:r>
              <a:rPr lang="ru-RU" sz="2400" dirty="0" smtClean="0">
                <a:latin typeface="Times New Roman" pitchFamily="18" charset="0"/>
                <a:cs typeface="Times New Roman" pitchFamily="18" charset="0"/>
              </a:rPr>
              <a:t>века </a:t>
            </a:r>
            <a:r>
              <a:rPr lang="ru-RU" sz="2400" b="1" dirty="0" smtClean="0">
                <a:latin typeface="Times New Roman" pitchFamily="18" charset="0"/>
                <a:cs typeface="Times New Roman" pitchFamily="18" charset="0"/>
              </a:rPr>
              <a:t>коммуникация</a:t>
            </a:r>
            <a:r>
              <a:rPr lang="ru-RU" sz="2400" dirty="0" smtClean="0">
                <a:latin typeface="Times New Roman" pitchFamily="18" charset="0"/>
                <a:cs typeface="Times New Roman" pitchFamily="18" charset="0"/>
              </a:rPr>
              <a:t>, </a:t>
            </a:r>
            <a:r>
              <a:rPr lang="ru-RU" sz="2400" b="1" dirty="0" smtClean="0">
                <a:latin typeface="Times New Roman" pitchFamily="18" charset="0"/>
                <a:cs typeface="Times New Roman" pitchFamily="18" charset="0"/>
              </a:rPr>
              <a:t>сотрудничества</a:t>
            </a:r>
            <a:r>
              <a:rPr lang="ru-RU" sz="2400" dirty="0" smtClean="0">
                <a:latin typeface="Times New Roman" pitchFamily="18" charset="0"/>
                <a:cs typeface="Times New Roman" pitchFamily="18" charset="0"/>
              </a:rPr>
              <a:t> ,</a:t>
            </a:r>
            <a:br>
              <a:rPr lang="ru-RU" sz="2400" dirty="0" smtClean="0">
                <a:latin typeface="Times New Roman" pitchFamily="18" charset="0"/>
                <a:cs typeface="Times New Roman" pitchFamily="18" charset="0"/>
              </a:rPr>
            </a:br>
            <a:r>
              <a:rPr lang="ru-RU" sz="2400" dirty="0" smtClean="0">
                <a:latin typeface="Times New Roman" pitchFamily="18" charset="0"/>
                <a:cs typeface="Times New Roman" pitchFamily="18" charset="0"/>
              </a:rPr>
              <a:t> </a:t>
            </a:r>
            <a:r>
              <a:rPr lang="ru-RU" sz="2400" b="1" dirty="0" smtClean="0">
                <a:latin typeface="Times New Roman" pitchFamily="18" charset="0"/>
                <a:cs typeface="Times New Roman" pitchFamily="18" charset="0"/>
              </a:rPr>
              <a:t>критическое мышления</a:t>
            </a:r>
            <a:r>
              <a:rPr lang="ru-RU" sz="2400" dirty="0" smtClean="0">
                <a:latin typeface="Times New Roman" pitchFamily="18" charset="0"/>
                <a:cs typeface="Times New Roman" pitchFamily="18" charset="0"/>
              </a:rPr>
              <a:t>, </a:t>
            </a:r>
            <a:r>
              <a:rPr lang="ru-RU" sz="2400" b="1" dirty="0" err="1" smtClean="0">
                <a:latin typeface="Times New Roman" pitchFamily="18" charset="0"/>
                <a:cs typeface="Times New Roman" pitchFamily="18" charset="0"/>
              </a:rPr>
              <a:t>креативность</a:t>
            </a:r>
            <a:r>
              <a:rPr lang="ru-RU" sz="2400" dirty="0" smtClean="0">
                <a:latin typeface="Times New Roman" pitchFamily="18" charset="0"/>
                <a:cs typeface="Times New Roman" pitchFamily="18" charset="0"/>
              </a:rPr>
              <a:t>)</a:t>
            </a:r>
          </a:p>
          <a:p>
            <a:endParaRPr lang="ru-RU" sz="2400" dirty="0" smtClean="0">
              <a:latin typeface="Times New Roman" pitchFamily="18" charset="0"/>
              <a:cs typeface="Times New Roman" pitchFamily="18" charset="0"/>
            </a:endParaRPr>
          </a:p>
          <a:p>
            <a:pPr algn="ctr"/>
            <a:r>
              <a:rPr lang="ru-RU" sz="2400" dirty="0" smtClean="0">
                <a:latin typeface="Times New Roman" pitchFamily="18" charset="0"/>
                <a:cs typeface="Times New Roman" pitchFamily="18" charset="0"/>
              </a:rPr>
              <a:t> </a:t>
            </a:r>
            <a:endParaRPr lang="ru-RU" sz="2400" dirty="0" smtClean="0">
              <a:solidFill>
                <a:schemeClr val="tx2">
                  <a:lumMod val="75000"/>
                </a:schemeClr>
              </a:solidFill>
              <a:latin typeface="Times New Roman" pitchFamily="18" charset="0"/>
              <a:ea typeface="Calibri"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ru-RU" sz="2400" b="1" u="none" strike="noStrike" cap="none" normalizeH="0" baseline="0" dirty="0" smtClean="0">
              <a:ln>
                <a:noFill/>
              </a:ln>
              <a:solidFill>
                <a:schemeClr val="tx2">
                  <a:lumMod val="75000"/>
                </a:schemeClr>
              </a:solidFill>
              <a:effectLst/>
              <a:latin typeface="Times New Roman" pitchFamily="18" charset="0"/>
              <a:ea typeface="Calibri"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lang="ru-RU" sz="2400" b="1" i="1" dirty="0" smtClean="0">
              <a:solidFill>
                <a:schemeClr val="tx2">
                  <a:lumMod val="75000"/>
                </a:schemeClr>
              </a:solidFill>
              <a:latin typeface="Times New Roman" pitchFamily="18" charset="0"/>
              <a:ea typeface="Calibri"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ru-RU" sz="2400" b="1" i="1" u="none" strike="noStrike" cap="none" normalizeH="0" baseline="0" dirty="0" smtClean="0">
              <a:ln>
                <a:noFill/>
              </a:ln>
              <a:solidFill>
                <a:schemeClr val="tx2">
                  <a:lumMod val="75000"/>
                </a:schemeClr>
              </a:solidFill>
              <a:effectLst/>
              <a:latin typeface="Times New Roman" pitchFamily="18" charset="0"/>
              <a:ea typeface="Calibri"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lang="ru-RU" sz="2400" b="1" i="1" dirty="0" smtClean="0">
              <a:solidFill>
                <a:schemeClr val="tx2">
                  <a:lumMod val="75000"/>
                </a:schemeClr>
              </a:solidFill>
              <a:latin typeface="Times New Roman" pitchFamily="18" charset="0"/>
              <a:ea typeface="Calibri"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ru-RU" sz="2400" b="1" i="1" u="none" strike="noStrike" cap="none" normalizeH="0" baseline="0" dirty="0" smtClean="0">
              <a:ln>
                <a:noFill/>
              </a:ln>
              <a:solidFill>
                <a:schemeClr val="tx2">
                  <a:lumMod val="75000"/>
                </a:schemeClr>
              </a:solidFill>
              <a:effectLst/>
              <a:latin typeface="Times New Roman" pitchFamily="18" charset="0"/>
              <a:ea typeface="Calibri"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2400" b="1" i="1" u="none" strike="noStrike" cap="none" normalizeH="0" baseline="0" dirty="0" smtClean="0">
                <a:ln>
                  <a:noFill/>
                </a:ln>
                <a:solidFill>
                  <a:schemeClr val="tx2">
                    <a:lumMod val="75000"/>
                  </a:schemeClr>
                </a:solidFill>
                <a:effectLst/>
                <a:latin typeface="Times New Roman" pitchFamily="18" charset="0"/>
                <a:ea typeface="Calibri" pitchFamily="34" charset="0"/>
                <a:cs typeface="Times New Roman" pitchFamily="18" charset="0"/>
              </a:rPr>
              <a:t> </a:t>
            </a:r>
            <a:endParaRPr kumimoji="0" lang="ru-RU" sz="2400" b="0" i="1" u="none" strike="noStrike" cap="none" normalizeH="0" baseline="0" dirty="0" smtClean="0">
              <a:ln>
                <a:noFill/>
              </a:ln>
              <a:solidFill>
                <a:schemeClr val="tx2">
                  <a:lumMod val="75000"/>
                </a:schemeClr>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75712" y="620688"/>
            <a:ext cx="7262132" cy="1384995"/>
          </a:xfrm>
          <a:prstGeom prst="rect">
            <a:avLst/>
          </a:prstGeom>
        </p:spPr>
        <p:txBody>
          <a:bodyPr wrap="square">
            <a:spAutoFit/>
          </a:bodyPr>
          <a:lstStyle/>
          <a:p>
            <a:pPr algn="ctr"/>
            <a:endParaRPr lang="ru-RU" sz="2800" b="1" dirty="0" smtClean="0">
              <a:solidFill>
                <a:srgbClr val="073E87">
                  <a:lumMod val="75000"/>
                </a:srgbClr>
              </a:solidFill>
              <a:effectLst>
                <a:outerShdw blurRad="31750" dist="25400" dir="5400000" algn="tl" rotWithShape="0">
                  <a:srgbClr val="000000">
                    <a:alpha val="25000"/>
                  </a:srgbClr>
                </a:outerShdw>
              </a:effectLst>
              <a:latin typeface="Arial" pitchFamily="34" charset="0"/>
              <a:ea typeface="+mj-ea"/>
              <a:cs typeface="Arial" pitchFamily="34" charset="0"/>
            </a:endParaRPr>
          </a:p>
          <a:p>
            <a:pPr algn="ctr"/>
            <a:endParaRPr lang="ru-RU" sz="2800" b="1" dirty="0" smtClean="0">
              <a:solidFill>
                <a:srgbClr val="073E87">
                  <a:lumMod val="75000"/>
                </a:srgbClr>
              </a:solidFill>
              <a:effectLst>
                <a:outerShdw blurRad="31750" dist="25400" dir="5400000" algn="tl" rotWithShape="0">
                  <a:srgbClr val="000000">
                    <a:alpha val="25000"/>
                  </a:srgbClr>
                </a:outerShdw>
              </a:effectLst>
              <a:latin typeface="Arial" pitchFamily="34" charset="0"/>
              <a:ea typeface="+mj-ea"/>
              <a:cs typeface="Arial" pitchFamily="34" charset="0"/>
            </a:endParaRPr>
          </a:p>
          <a:p>
            <a:pPr algn="ctr"/>
            <a:endParaRPr lang="ru-RU" sz="2800" b="1" dirty="0">
              <a:solidFill>
                <a:srgbClr val="073E87">
                  <a:lumMod val="75000"/>
                </a:srgbClr>
              </a:solidFill>
              <a:effectLst>
                <a:outerShdw blurRad="31750" dist="25400" dir="5400000" algn="tl" rotWithShape="0">
                  <a:srgbClr val="000000">
                    <a:alpha val="25000"/>
                  </a:srgbClr>
                </a:outerShdw>
              </a:effectLst>
              <a:latin typeface="Arial" pitchFamily="34" charset="0"/>
              <a:ea typeface="+mj-ea"/>
              <a:cs typeface="Arial" pitchFamily="34" charset="0"/>
            </a:endParaRPr>
          </a:p>
        </p:txBody>
      </p:sp>
      <p:sp>
        <p:nvSpPr>
          <p:cNvPr id="4" name="Номер слайда 3"/>
          <p:cNvSpPr>
            <a:spLocks noGrp="1"/>
          </p:cNvSpPr>
          <p:nvPr>
            <p:ph type="sldNum" sz="quarter" idx="12"/>
          </p:nvPr>
        </p:nvSpPr>
        <p:spPr>
          <a:xfrm>
            <a:off x="6976810" y="6392587"/>
            <a:ext cx="2133600" cy="457200"/>
          </a:xfrm>
        </p:spPr>
        <p:txBody>
          <a:bodyPr/>
          <a:lstStyle/>
          <a:p>
            <a:pPr>
              <a:defRPr/>
            </a:pPr>
            <a:fld id="{AA38DE17-B53E-4355-9633-9281DD4D1C4A}" type="slidenum">
              <a:rPr lang="fr-CA" smtClean="0"/>
              <a:pPr>
                <a:defRPr/>
              </a:pPr>
              <a:t>3</a:t>
            </a:fld>
            <a:endParaRPr lang="fr-CA"/>
          </a:p>
        </p:txBody>
      </p:sp>
      <p:sp>
        <p:nvSpPr>
          <p:cNvPr id="6" name="Прямоугольник 5"/>
          <p:cNvSpPr/>
          <p:nvPr/>
        </p:nvSpPr>
        <p:spPr>
          <a:xfrm>
            <a:off x="357158" y="3571876"/>
            <a:ext cx="8215370" cy="1169551"/>
          </a:xfrm>
          <a:prstGeom prst="rect">
            <a:avLst/>
          </a:prstGeom>
        </p:spPr>
        <p:txBody>
          <a:bodyPr wrap="square">
            <a:spAutoFit/>
          </a:bodyPr>
          <a:lstStyle/>
          <a:p>
            <a:pPr algn="ctr"/>
            <a:endParaRPr lang="ru-RU" sz="1600" dirty="0" smtClean="0">
              <a:solidFill>
                <a:srgbClr val="073E87">
                  <a:lumMod val="75000"/>
                </a:srgbClr>
              </a:solidFill>
              <a:latin typeface="Arial" pitchFamily="34" charset="0"/>
              <a:ea typeface="+mj-ea"/>
              <a:cs typeface="Arial" pitchFamily="34" charset="0"/>
            </a:endParaRPr>
          </a:p>
          <a:p>
            <a:endParaRPr lang="ru-RU" dirty="0" smtClean="0"/>
          </a:p>
          <a:p>
            <a:endParaRPr lang="ru-RU" dirty="0" smtClean="0"/>
          </a:p>
          <a:p>
            <a:endParaRPr lang="ru-RU" dirty="0"/>
          </a:p>
        </p:txBody>
      </p:sp>
      <p:sp>
        <p:nvSpPr>
          <p:cNvPr id="3" name="Прямоугольник 2"/>
          <p:cNvSpPr/>
          <p:nvPr/>
        </p:nvSpPr>
        <p:spPr>
          <a:xfrm>
            <a:off x="857224" y="1714488"/>
            <a:ext cx="7786742" cy="2246769"/>
          </a:xfrm>
          <a:prstGeom prst="rect">
            <a:avLst/>
          </a:prstGeom>
        </p:spPr>
        <p:txBody>
          <a:bodyPr wrap="square">
            <a:spAutoFit/>
          </a:bodyPr>
          <a:lstStyle/>
          <a:p>
            <a:pPr algn="just"/>
            <a:r>
              <a:rPr lang="ru-RU" sz="2000" dirty="0" smtClean="0">
                <a:latin typeface="Times New Roman" pitchFamily="18" charset="0"/>
                <a:cs typeface="Times New Roman" pitchFamily="18" charset="0"/>
              </a:rPr>
              <a:t>Результатом </a:t>
            </a:r>
            <a:r>
              <a:rPr lang="ru-RU" sz="2000" dirty="0">
                <a:latin typeface="Times New Roman" pitchFamily="18" charset="0"/>
                <a:cs typeface="Times New Roman" pitchFamily="18" charset="0"/>
              </a:rPr>
              <a:t>введения новых стандартов явилась необходимость в написании новой </a:t>
            </a:r>
            <a:r>
              <a:rPr lang="ru-RU" sz="2000" b="1" dirty="0">
                <a:latin typeface="Times New Roman" pitchFamily="18" charset="0"/>
                <a:cs typeface="Times New Roman" pitchFamily="18" charset="0"/>
              </a:rPr>
              <a:t>образовательной</a:t>
            </a:r>
            <a:r>
              <a:rPr lang="ru-RU" sz="2000" dirty="0">
                <a:latin typeface="Times New Roman" pitchFamily="18" charset="0"/>
                <a:cs typeface="Times New Roman" pitchFamily="18" charset="0"/>
              </a:rPr>
              <a:t> </a:t>
            </a:r>
            <a:r>
              <a:rPr lang="ru-RU" sz="2000" dirty="0" smtClean="0">
                <a:latin typeface="Times New Roman" pitchFamily="18" charset="0"/>
                <a:cs typeface="Times New Roman" pitchFamily="18" charset="0"/>
              </a:rPr>
              <a:t>программы. Потребовалось </a:t>
            </a:r>
            <a:r>
              <a:rPr lang="ru-RU" sz="2000" dirty="0">
                <a:latin typeface="Times New Roman" pitchFamily="18" charset="0"/>
                <a:cs typeface="Times New Roman" pitchFamily="18" charset="0"/>
              </a:rPr>
              <a:t>развитие учебной деятельности с участием всего педагогического коллектива, переоценка </a:t>
            </a:r>
            <a:r>
              <a:rPr lang="ru-RU" sz="2000" b="1" dirty="0">
                <a:latin typeface="Times New Roman" pitchFamily="18" charset="0"/>
                <a:cs typeface="Times New Roman" pitchFamily="18" charset="0"/>
              </a:rPr>
              <a:t>рабочих</a:t>
            </a:r>
            <a:r>
              <a:rPr lang="ru-RU" sz="2000" dirty="0">
                <a:latin typeface="Times New Roman" pitchFamily="18" charset="0"/>
                <a:cs typeface="Times New Roman" pitchFamily="18" charset="0"/>
              </a:rPr>
              <a:t> программ </a:t>
            </a:r>
            <a:r>
              <a:rPr lang="ru-RU" sz="2000" b="1" dirty="0">
                <a:latin typeface="Times New Roman" pitchFamily="18" charset="0"/>
                <a:cs typeface="Times New Roman" pitchFamily="18" charset="0"/>
              </a:rPr>
              <a:t>учебных</a:t>
            </a:r>
            <a:r>
              <a:rPr lang="ru-RU" sz="2000" dirty="0">
                <a:latin typeface="Times New Roman" pitchFamily="18" charset="0"/>
                <a:cs typeface="Times New Roman" pitchFamily="18" charset="0"/>
              </a:rPr>
              <a:t> и </a:t>
            </a:r>
            <a:r>
              <a:rPr lang="ru-RU" sz="2000" b="1" dirty="0">
                <a:latin typeface="Times New Roman" pitchFamily="18" charset="0"/>
                <a:cs typeface="Times New Roman" pitchFamily="18" charset="0"/>
              </a:rPr>
              <a:t>внеурочных</a:t>
            </a:r>
            <a:r>
              <a:rPr lang="ru-RU" sz="2000" dirty="0">
                <a:latin typeface="Times New Roman" pitchFamily="18" charset="0"/>
                <a:cs typeface="Times New Roman" pitchFamily="18" charset="0"/>
              </a:rPr>
              <a:t> </a:t>
            </a:r>
            <a:r>
              <a:rPr lang="ru-RU" sz="2000" b="1" dirty="0">
                <a:latin typeface="Times New Roman" pitchFamily="18" charset="0"/>
                <a:cs typeface="Times New Roman" pitchFamily="18" charset="0"/>
              </a:rPr>
              <a:t>занятий</a:t>
            </a:r>
            <a:r>
              <a:rPr lang="ru-RU" sz="2000" dirty="0">
                <a:latin typeface="Times New Roman" pitchFamily="18" charset="0"/>
                <a:cs typeface="Times New Roman" pitchFamily="18" charset="0"/>
              </a:rPr>
              <a:t> и разработка новых схем анализа уроков</a:t>
            </a:r>
            <a:r>
              <a:rPr lang="ru-RU" sz="2000" dirty="0"/>
              <a:t>. </a:t>
            </a:r>
            <a:endParaRPr lang="ru-RU" sz="2000" dirty="0" smtClean="0"/>
          </a:p>
          <a:p>
            <a:pPr algn="just"/>
            <a:endParaRPr lang="ru-RU" sz="2000" dirty="0" smtClean="0"/>
          </a:p>
          <a:p>
            <a:pPr algn="just"/>
            <a:endParaRPr lang="ru-RU" sz="2000" dirty="0"/>
          </a:p>
        </p:txBody>
      </p:sp>
      <p:sp>
        <p:nvSpPr>
          <p:cNvPr id="7" name="Прямоугольник 6"/>
          <p:cNvSpPr/>
          <p:nvPr/>
        </p:nvSpPr>
        <p:spPr>
          <a:xfrm>
            <a:off x="785786" y="3286124"/>
            <a:ext cx="8072494" cy="1754326"/>
          </a:xfrm>
          <a:prstGeom prst="rect">
            <a:avLst/>
          </a:prstGeom>
        </p:spPr>
        <p:txBody>
          <a:bodyPr wrap="square">
            <a:spAutoFit/>
          </a:bodyPr>
          <a:lstStyle/>
          <a:p>
            <a:pPr algn="just"/>
            <a:r>
              <a:rPr lang="ru-RU" dirty="0" smtClean="0">
                <a:latin typeface="Times New Roman" pitchFamily="18" charset="0"/>
                <a:cs typeface="Times New Roman" pitchFamily="18" charset="0"/>
              </a:rPr>
              <a:t>Контролируемым объектом для администрации учебных заведений стали </a:t>
            </a:r>
            <a:r>
              <a:rPr lang="ru-RU" b="1" dirty="0" smtClean="0">
                <a:latin typeface="Times New Roman" pitchFamily="18" charset="0"/>
                <a:cs typeface="Times New Roman" pitchFamily="18" charset="0"/>
              </a:rPr>
              <a:t>достижения</a:t>
            </a:r>
            <a:r>
              <a:rPr lang="ru-RU" dirty="0" smtClean="0">
                <a:latin typeface="Times New Roman" pitchFamily="18" charset="0"/>
                <a:cs typeface="Times New Roman" pitchFamily="18" charset="0"/>
              </a:rPr>
              <a:t> обучающихся. Контролируются все основные виды учебной деятельности учащихся по ФОГС, дети должны развиваться </a:t>
            </a:r>
            <a:r>
              <a:rPr lang="ru-RU" b="1" dirty="0" smtClean="0">
                <a:latin typeface="Times New Roman" pitchFamily="18" charset="0"/>
                <a:cs typeface="Times New Roman" pitchFamily="18" charset="0"/>
              </a:rPr>
              <a:t>всесторонне</a:t>
            </a:r>
            <a:r>
              <a:rPr lang="ru-RU" dirty="0" smtClean="0">
                <a:latin typeface="Times New Roman" pitchFamily="18" charset="0"/>
                <a:cs typeface="Times New Roman" pitchFamily="18" charset="0"/>
              </a:rPr>
              <a:t>. Для этого следует проверять промежуточные, накопительные и конечные результаты обучающего процесса. </a:t>
            </a:r>
            <a:r>
              <a:rPr lang="ru-RU" b="1" dirty="0" smtClean="0">
                <a:latin typeface="Times New Roman" pitchFamily="18" charset="0"/>
                <a:cs typeface="Times New Roman" pitchFamily="18" charset="0"/>
              </a:rPr>
              <a:t>Предметные, </a:t>
            </a:r>
            <a:r>
              <a:rPr lang="ru-RU" b="1" dirty="0" err="1" smtClean="0">
                <a:latin typeface="Times New Roman" pitchFamily="18" charset="0"/>
                <a:cs typeface="Times New Roman" pitchFamily="18" charset="0"/>
              </a:rPr>
              <a:t>метапредметные</a:t>
            </a:r>
            <a:r>
              <a:rPr lang="ru-RU" b="1" dirty="0" smtClean="0">
                <a:latin typeface="Times New Roman" pitchFamily="18" charset="0"/>
                <a:cs typeface="Times New Roman" pitchFamily="18" charset="0"/>
              </a:rPr>
              <a:t> и личностные </a:t>
            </a:r>
            <a:r>
              <a:rPr lang="ru-RU" dirty="0" smtClean="0">
                <a:latin typeface="Times New Roman" pitchFamily="18" charset="0"/>
                <a:cs typeface="Times New Roman" pitchFamily="18" charset="0"/>
              </a:rPr>
              <a:t>результаты учебы становятся главным показателем успешности программы. </a:t>
            </a: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xmlns="" val="29510530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pPr>
              <a:defRPr/>
            </a:pPr>
            <a:fld id="{AA38DE17-B53E-4355-9633-9281DD4D1C4A}" type="slidenum">
              <a:rPr lang="fr-CA" smtClean="0"/>
              <a:pPr>
                <a:defRPr/>
              </a:pPr>
              <a:t>4</a:t>
            </a:fld>
            <a:endParaRPr lang="fr-CA"/>
          </a:p>
        </p:txBody>
      </p:sp>
      <p:sp>
        <p:nvSpPr>
          <p:cNvPr id="19458" name="Rectangle 2"/>
          <p:cNvSpPr>
            <a:spLocks noChangeArrowheads="1"/>
          </p:cNvSpPr>
          <p:nvPr/>
        </p:nvSpPr>
        <p:spPr bwMode="auto">
          <a:xfrm>
            <a:off x="1000100" y="2000240"/>
            <a:ext cx="7072362" cy="27392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eaLnBrk="0" hangingPunct="0"/>
            <a:endParaRPr lang="ru-RU" sz="3600" b="1" dirty="0" smtClean="0">
              <a:solidFill>
                <a:schemeClr val="tx2">
                  <a:lumMod val="75000"/>
                </a:schemeClr>
              </a:solidFill>
              <a:latin typeface="Times New Roman" pitchFamily="18" charset="0"/>
              <a:ea typeface="Calibri" pitchFamily="34" charset="0"/>
              <a:cs typeface="Times New Roman" pitchFamily="18" charset="0"/>
            </a:endParaRPr>
          </a:p>
          <a:p>
            <a:pPr algn="ctr" eaLnBrk="0" hangingPunct="0"/>
            <a:endParaRPr lang="ru-RU" sz="3600" b="1" dirty="0" smtClean="0">
              <a:solidFill>
                <a:schemeClr val="tx2">
                  <a:lumMod val="75000"/>
                </a:schemeClr>
              </a:solidFill>
              <a:latin typeface="Times New Roman" pitchFamily="18" charset="0"/>
              <a:ea typeface="Calibri"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ru-RU" sz="2000" b="1" i="0" u="none" strike="noStrike" cap="none" normalizeH="0" baseline="0" dirty="0" smtClean="0">
              <a:ln>
                <a:noFill/>
              </a:ln>
              <a:solidFill>
                <a:schemeClr val="tx2">
                  <a:lumMod val="75000"/>
                </a:schemeClr>
              </a:solidFill>
              <a:effectLst/>
              <a:latin typeface="Times New Roman" pitchFamily="18" charset="0"/>
              <a:ea typeface="Calibri"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lang="ru-RU" sz="4000" b="1" dirty="0" smtClean="0">
              <a:solidFill>
                <a:schemeClr val="tx2">
                  <a:lumMod val="75000"/>
                </a:schemeClr>
              </a:solidFill>
              <a:latin typeface="Times New Roman" pitchFamily="18" charset="0"/>
              <a:ea typeface="Calibri"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4000" b="1" i="0" u="none" strike="noStrike" cap="none" normalizeH="0" baseline="0" dirty="0" smtClean="0">
                <a:ln>
                  <a:noFill/>
                </a:ln>
                <a:solidFill>
                  <a:schemeClr val="tx2">
                    <a:lumMod val="75000"/>
                  </a:schemeClr>
                </a:solidFill>
                <a:effectLst/>
                <a:latin typeface="Times New Roman" pitchFamily="18" charset="0"/>
                <a:ea typeface="Calibri" pitchFamily="34" charset="0"/>
                <a:cs typeface="Times New Roman" pitchFamily="18" charset="0"/>
              </a:rPr>
              <a:t> </a:t>
            </a:r>
            <a:endParaRPr kumimoji="0" lang="ru-RU" sz="4000" b="0" i="0" u="none" strike="noStrike" cap="none" normalizeH="0" baseline="0" dirty="0" smtClean="0">
              <a:ln>
                <a:noFill/>
              </a:ln>
              <a:solidFill>
                <a:schemeClr val="tx2">
                  <a:lumMod val="75000"/>
                </a:schemeClr>
              </a:solidFill>
              <a:effectLst/>
              <a:latin typeface="Times New Roman" pitchFamily="18" charset="0"/>
              <a:cs typeface="Times New Roman" pitchFamily="18" charset="0"/>
            </a:endParaRPr>
          </a:p>
        </p:txBody>
      </p:sp>
      <p:sp>
        <p:nvSpPr>
          <p:cNvPr id="6" name="Прямоугольник 5"/>
          <p:cNvSpPr/>
          <p:nvPr/>
        </p:nvSpPr>
        <p:spPr>
          <a:xfrm>
            <a:off x="1500166" y="785794"/>
            <a:ext cx="7000924" cy="461665"/>
          </a:xfrm>
          <a:prstGeom prst="rect">
            <a:avLst/>
          </a:prstGeom>
        </p:spPr>
        <p:txBody>
          <a:bodyPr wrap="square">
            <a:spAutoFit/>
          </a:bodyPr>
          <a:lstStyle/>
          <a:p>
            <a:pPr algn="ctr"/>
            <a:r>
              <a:rPr lang="ru-RU" sz="2400" b="1" dirty="0">
                <a:solidFill>
                  <a:schemeClr val="tx2"/>
                </a:solidFill>
                <a:latin typeface="Times New Roman" pitchFamily="18" charset="0"/>
                <a:cs typeface="Times New Roman" pitchFamily="18" charset="0"/>
              </a:rPr>
              <a:t>Особенности учебной деятельности</a:t>
            </a:r>
            <a:r>
              <a:rPr lang="ru-RU" sz="2400" dirty="0">
                <a:solidFill>
                  <a:schemeClr val="tx2"/>
                </a:solidFill>
                <a:latin typeface="Times New Roman" pitchFamily="18" charset="0"/>
                <a:cs typeface="Times New Roman" pitchFamily="18" charset="0"/>
              </a:rPr>
              <a:t> </a:t>
            </a:r>
            <a:endParaRPr lang="ru-RU" sz="2400" b="1" dirty="0" smtClean="0">
              <a:solidFill>
                <a:schemeClr val="tx2"/>
              </a:solidFill>
              <a:latin typeface="Times New Roman" pitchFamily="18" charset="0"/>
              <a:ea typeface="Calibri" pitchFamily="34" charset="0"/>
              <a:cs typeface="Times New Roman" pitchFamily="18" charset="0"/>
            </a:endParaRPr>
          </a:p>
        </p:txBody>
      </p:sp>
      <p:sp>
        <p:nvSpPr>
          <p:cNvPr id="7" name="Прямоугольник 6"/>
          <p:cNvSpPr/>
          <p:nvPr/>
        </p:nvSpPr>
        <p:spPr>
          <a:xfrm>
            <a:off x="1285852" y="2214554"/>
            <a:ext cx="7072362" cy="2554545"/>
          </a:xfrm>
          <a:prstGeom prst="rect">
            <a:avLst/>
          </a:prstGeom>
        </p:spPr>
        <p:txBody>
          <a:bodyPr wrap="square">
            <a:spAutoFit/>
          </a:bodyPr>
          <a:lstStyle/>
          <a:p>
            <a:pPr lvl="0" algn="just"/>
            <a:r>
              <a:rPr lang="ru-RU" sz="2000" dirty="0">
                <a:latin typeface="Times New Roman" pitchFamily="18" charset="0"/>
                <a:cs typeface="Times New Roman" pitchFamily="18" charset="0"/>
              </a:rPr>
              <a:t>Основные виды учебной деятельности учащихся по ФГОС описаны в данном документе, и важная роль отводится в нем внедрению универсальных учебных действий </a:t>
            </a:r>
            <a:r>
              <a:rPr lang="ru-RU" sz="2000" b="1" dirty="0">
                <a:latin typeface="Times New Roman" pitchFamily="18" charset="0"/>
                <a:cs typeface="Times New Roman" pitchFamily="18" charset="0"/>
              </a:rPr>
              <a:t>(УУД</a:t>
            </a:r>
            <a:r>
              <a:rPr lang="ru-RU" sz="2000" dirty="0">
                <a:latin typeface="Times New Roman" pitchFamily="18" charset="0"/>
                <a:cs typeface="Times New Roman" pitchFamily="18" charset="0"/>
              </a:rPr>
              <a:t>). Отличительной особенностью нововведения является активный характер, главной целью которого является </a:t>
            </a:r>
            <a:r>
              <a:rPr lang="ru-RU" sz="2000" b="1" dirty="0">
                <a:latin typeface="Times New Roman" pitchFamily="18" charset="0"/>
                <a:cs typeface="Times New Roman" pitchFamily="18" charset="0"/>
              </a:rPr>
              <a:t>формирование</a:t>
            </a:r>
            <a:r>
              <a:rPr lang="ru-RU" sz="2000" dirty="0">
                <a:latin typeface="Times New Roman" pitchFamily="18" charset="0"/>
                <a:cs typeface="Times New Roman" pitchFamily="18" charset="0"/>
              </a:rPr>
              <a:t> личности ребенка. </a:t>
            </a:r>
            <a:r>
              <a:rPr lang="ru-RU" sz="2000" dirty="0" smtClean="0">
                <a:latin typeface="Times New Roman" pitchFamily="18" charset="0"/>
                <a:cs typeface="Times New Roman" pitchFamily="18" charset="0"/>
              </a:rPr>
              <a:t>Требования </a:t>
            </a:r>
            <a:r>
              <a:rPr lang="ru-RU" sz="2000" dirty="0">
                <a:latin typeface="Times New Roman" pitchFamily="18" charset="0"/>
                <a:cs typeface="Times New Roman" pitchFamily="18" charset="0"/>
              </a:rPr>
              <a:t>к результатам обучения выражены в виде </a:t>
            </a:r>
            <a:r>
              <a:rPr lang="ru-RU" sz="2000" b="1" dirty="0">
                <a:latin typeface="Times New Roman" pitchFamily="18" charset="0"/>
                <a:cs typeface="Times New Roman" pitchFamily="18" charset="0"/>
              </a:rPr>
              <a:t>личностных, </a:t>
            </a:r>
            <a:r>
              <a:rPr lang="ru-RU" sz="2000" b="1" dirty="0" err="1">
                <a:latin typeface="Times New Roman" pitchFamily="18" charset="0"/>
                <a:cs typeface="Times New Roman" pitchFamily="18" charset="0"/>
              </a:rPr>
              <a:t>метапредметных</a:t>
            </a:r>
            <a:r>
              <a:rPr lang="ru-RU" sz="2000" b="1" dirty="0">
                <a:latin typeface="Times New Roman" pitchFamily="18" charset="0"/>
                <a:cs typeface="Times New Roman" pitchFamily="18" charset="0"/>
              </a:rPr>
              <a:t> и предметных </a:t>
            </a:r>
            <a:r>
              <a:rPr lang="ru-RU" sz="2000" dirty="0">
                <a:latin typeface="Times New Roman" pitchFamily="18" charset="0"/>
                <a:cs typeface="Times New Roman" pitchFamily="18" charset="0"/>
              </a:rPr>
              <a:t>итогов</a:t>
            </a:r>
            <a:endParaRPr lang="ru-RU" sz="2000" dirty="0">
              <a:solidFill>
                <a:prstClr val="black"/>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pPr>
              <a:defRPr/>
            </a:pPr>
            <a:fld id="{AA38DE17-B53E-4355-9633-9281DD4D1C4A}" type="slidenum">
              <a:rPr lang="fr-CA" smtClean="0"/>
              <a:pPr>
                <a:defRPr/>
              </a:pPr>
              <a:t>5</a:t>
            </a:fld>
            <a:endParaRPr lang="fr-CA"/>
          </a:p>
        </p:txBody>
      </p:sp>
      <p:sp>
        <p:nvSpPr>
          <p:cNvPr id="3" name="Прямоугольник 2"/>
          <p:cNvSpPr/>
          <p:nvPr/>
        </p:nvSpPr>
        <p:spPr>
          <a:xfrm>
            <a:off x="1187624" y="751344"/>
            <a:ext cx="7272808" cy="4401205"/>
          </a:xfrm>
          <a:prstGeom prst="rect">
            <a:avLst/>
          </a:prstGeom>
        </p:spPr>
        <p:txBody>
          <a:bodyPr wrap="square">
            <a:spAutoFit/>
          </a:bodyPr>
          <a:lstStyle/>
          <a:p>
            <a:pPr algn="ctr"/>
            <a:r>
              <a:rPr lang="ru-RU" sz="2400" b="1" dirty="0" smtClean="0">
                <a:solidFill>
                  <a:schemeClr val="tx2"/>
                </a:solidFill>
                <a:latin typeface="Times New Roman" pitchFamily="18" charset="0"/>
                <a:cs typeface="Times New Roman" pitchFamily="18" charset="0"/>
              </a:rPr>
              <a:t>Универсальные </a:t>
            </a:r>
            <a:r>
              <a:rPr lang="ru-RU" sz="2400" b="1" dirty="0">
                <a:solidFill>
                  <a:schemeClr val="tx2"/>
                </a:solidFill>
                <a:latin typeface="Times New Roman" pitchFamily="18" charset="0"/>
                <a:cs typeface="Times New Roman" pitchFamily="18" charset="0"/>
              </a:rPr>
              <a:t>учебные </a:t>
            </a:r>
            <a:r>
              <a:rPr lang="ru-RU" sz="2400" b="1" dirty="0" smtClean="0">
                <a:solidFill>
                  <a:schemeClr val="tx2"/>
                </a:solidFill>
                <a:latin typeface="Times New Roman" pitchFamily="18" charset="0"/>
                <a:cs typeface="Times New Roman" pitchFamily="18" charset="0"/>
              </a:rPr>
              <a:t>действия </a:t>
            </a:r>
            <a:endParaRPr lang="ru-RU" sz="2400" b="1" dirty="0">
              <a:solidFill>
                <a:schemeClr val="tx2"/>
              </a:solidFill>
              <a:latin typeface="Times New Roman" pitchFamily="18" charset="0"/>
              <a:cs typeface="Times New Roman" pitchFamily="18" charset="0"/>
            </a:endParaRPr>
          </a:p>
          <a:p>
            <a:endParaRPr lang="ru-RU" dirty="0" smtClean="0"/>
          </a:p>
          <a:p>
            <a:endParaRPr lang="ru-RU" dirty="0" smtClean="0"/>
          </a:p>
          <a:p>
            <a:pPr algn="just"/>
            <a:r>
              <a:rPr lang="ru-RU" dirty="0" smtClean="0"/>
              <a:t> </a:t>
            </a:r>
            <a:r>
              <a:rPr lang="ru-RU" sz="2000" dirty="0">
                <a:latin typeface="Times New Roman" pitchFamily="18" charset="0"/>
                <a:cs typeface="Times New Roman" pitchFamily="18" charset="0"/>
              </a:rPr>
              <a:t>В обширном смысле термин «универсальные учебные действия» обозначает </a:t>
            </a:r>
            <a:r>
              <a:rPr lang="ru-RU" sz="2000" b="1" dirty="0">
                <a:latin typeface="Times New Roman" pitchFamily="18" charset="0"/>
                <a:cs typeface="Times New Roman" pitchFamily="18" charset="0"/>
              </a:rPr>
              <a:t>умение учиться</a:t>
            </a:r>
            <a:r>
              <a:rPr lang="ru-RU" sz="2000" dirty="0">
                <a:latin typeface="Times New Roman" pitchFamily="18" charset="0"/>
                <a:cs typeface="Times New Roman" pitchFamily="18" charset="0"/>
              </a:rPr>
              <a:t>. Это означает, что школьник формирует способность к саморазвитию и самосовершенствованию вследствие осознанного и энергичного приобретения нового опыта. В более узком смысле термин УУД можно определить как совокупность способов действия ученика, обеспечивающих </a:t>
            </a:r>
            <a:r>
              <a:rPr lang="ru-RU" sz="2000" b="1" dirty="0">
                <a:latin typeface="Times New Roman" pitchFamily="18" charset="0"/>
                <a:cs typeface="Times New Roman" pitchFamily="18" charset="0"/>
              </a:rPr>
              <a:t>самостоятельное усвоение новых знаний </a:t>
            </a:r>
            <a:r>
              <a:rPr lang="ru-RU" sz="2000" dirty="0">
                <a:latin typeface="Times New Roman" pitchFamily="18" charset="0"/>
                <a:cs typeface="Times New Roman" pitchFamily="18" charset="0"/>
              </a:rPr>
              <a:t>и формирование им умений. Это также охватывает и организационный процесс учебной деятельности. Правильное планирование по ФГОС облегчит задачу педагогам и поможет школьникам развивать способности. </a:t>
            </a:r>
          </a:p>
        </p:txBody>
      </p:sp>
    </p:spTree>
    <p:extLst>
      <p:ext uri="{BB962C8B-B14F-4D97-AF65-F5344CB8AC3E}">
        <p14:creationId xmlns:p14="http://schemas.microsoft.com/office/powerpoint/2010/main" xmlns="" val="32839830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pPr>
              <a:defRPr/>
            </a:pPr>
            <a:fld id="{AA38DE17-B53E-4355-9633-9281DD4D1C4A}" type="slidenum">
              <a:rPr lang="fr-CA" smtClean="0"/>
              <a:pPr>
                <a:defRPr/>
              </a:pPr>
              <a:t>6</a:t>
            </a:fld>
            <a:endParaRPr lang="fr-CA"/>
          </a:p>
        </p:txBody>
      </p:sp>
      <p:sp>
        <p:nvSpPr>
          <p:cNvPr id="3" name="Прямоугольник 2"/>
          <p:cNvSpPr/>
          <p:nvPr/>
        </p:nvSpPr>
        <p:spPr>
          <a:xfrm>
            <a:off x="905754" y="1571612"/>
            <a:ext cx="8064896" cy="3139321"/>
          </a:xfrm>
          <a:prstGeom prst="rect">
            <a:avLst/>
          </a:prstGeom>
        </p:spPr>
        <p:txBody>
          <a:bodyPr wrap="square">
            <a:spAutoFit/>
          </a:bodyPr>
          <a:lstStyle/>
          <a:p>
            <a:endParaRPr lang="ru-RU" dirty="0"/>
          </a:p>
          <a:p>
            <a:pPr algn="just"/>
            <a:r>
              <a:rPr lang="ru-RU" sz="2000" dirty="0" smtClean="0">
                <a:latin typeface="Times New Roman" pitchFamily="18" charset="0"/>
                <a:cs typeface="Times New Roman" pitchFamily="18" charset="0"/>
              </a:rPr>
              <a:t>Универсальные </a:t>
            </a:r>
            <a:r>
              <a:rPr lang="ru-RU" sz="2000" dirty="0">
                <a:latin typeface="Times New Roman" pitchFamily="18" charset="0"/>
                <a:cs typeface="Times New Roman" pitchFamily="18" charset="0"/>
              </a:rPr>
              <a:t>учебные действия помогают развивать личность ребенка, способствуют становлению его мышления, развивают способности и воспитывают высокие моральные </a:t>
            </a:r>
            <a:r>
              <a:rPr lang="ru-RU" sz="2000" dirty="0" smtClean="0">
                <a:latin typeface="Times New Roman" pitchFamily="18" charset="0"/>
                <a:cs typeface="Times New Roman" pitchFamily="18" charset="0"/>
              </a:rPr>
              <a:t>нормы. </a:t>
            </a:r>
            <a:r>
              <a:rPr lang="ru-RU" sz="2000" dirty="0">
                <a:latin typeface="Times New Roman" pitchFamily="18" charset="0"/>
                <a:cs typeface="Times New Roman" pitchFamily="18" charset="0"/>
              </a:rPr>
              <a:t>Есть четыре категории, которые требуют развития в результате учебной деятельности с применением универсальных учебных действий: личностные, регулятивные, познавательные и коммуникативные. Как развить все эти качества во время уроков? Какими навыками должен овладеть ребенок в результате полученного образования? Рассмотрим по порядку, к чему приведет тот или иной навык</a:t>
            </a:r>
          </a:p>
        </p:txBody>
      </p:sp>
      <p:sp>
        <p:nvSpPr>
          <p:cNvPr id="4" name="Прямоугольник 3"/>
          <p:cNvSpPr/>
          <p:nvPr/>
        </p:nvSpPr>
        <p:spPr>
          <a:xfrm>
            <a:off x="2500298" y="634484"/>
            <a:ext cx="5091651" cy="461665"/>
          </a:xfrm>
          <a:prstGeom prst="rect">
            <a:avLst/>
          </a:prstGeom>
        </p:spPr>
        <p:txBody>
          <a:bodyPr wrap="square">
            <a:spAutoFit/>
          </a:bodyPr>
          <a:lstStyle/>
          <a:p>
            <a:pPr algn="ctr"/>
            <a:r>
              <a:rPr lang="ru-RU" sz="2400" b="1" dirty="0" smtClean="0">
                <a:solidFill>
                  <a:srgbClr val="073E87"/>
                </a:solidFill>
                <a:latin typeface="Times New Roman" pitchFamily="18" charset="0"/>
                <a:cs typeface="Times New Roman" pitchFamily="18" charset="0"/>
              </a:rPr>
              <a:t>УУД и их категории</a:t>
            </a:r>
            <a:endParaRPr lang="ru-RU" sz="2400" dirty="0"/>
          </a:p>
        </p:txBody>
      </p:sp>
    </p:spTree>
    <p:extLst>
      <p:ext uri="{BB962C8B-B14F-4D97-AF65-F5344CB8AC3E}">
        <p14:creationId xmlns:p14="http://schemas.microsoft.com/office/powerpoint/2010/main" xmlns="" val="15563888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pPr>
              <a:defRPr/>
            </a:pPr>
            <a:fld id="{AA38DE17-B53E-4355-9633-9281DD4D1C4A}" type="slidenum">
              <a:rPr lang="fr-CA" smtClean="0"/>
              <a:pPr>
                <a:defRPr/>
              </a:pPr>
              <a:t>7</a:t>
            </a:fld>
            <a:endParaRPr lang="fr-CA"/>
          </a:p>
        </p:txBody>
      </p:sp>
      <p:sp>
        <p:nvSpPr>
          <p:cNvPr id="3" name="Прямоугольник 2"/>
          <p:cNvSpPr/>
          <p:nvPr/>
        </p:nvSpPr>
        <p:spPr>
          <a:xfrm>
            <a:off x="2928926" y="714356"/>
            <a:ext cx="2748701" cy="369332"/>
          </a:xfrm>
          <a:prstGeom prst="rect">
            <a:avLst/>
          </a:prstGeom>
        </p:spPr>
        <p:txBody>
          <a:bodyPr wrap="none">
            <a:spAutoFit/>
          </a:bodyPr>
          <a:lstStyle/>
          <a:p>
            <a:r>
              <a:rPr lang="ru-RU" b="1" dirty="0">
                <a:solidFill>
                  <a:schemeClr val="tx2"/>
                </a:solidFill>
                <a:latin typeface="Times New Roman" pitchFamily="18" charset="0"/>
                <a:cs typeface="Times New Roman" pitchFamily="18" charset="0"/>
              </a:rPr>
              <a:t>Регулятивные действия</a:t>
            </a:r>
            <a:r>
              <a:rPr lang="ru-RU" dirty="0">
                <a:solidFill>
                  <a:schemeClr val="tx2"/>
                </a:solidFill>
                <a:latin typeface="Times New Roman" pitchFamily="18" charset="0"/>
                <a:cs typeface="Times New Roman" pitchFamily="18" charset="0"/>
              </a:rPr>
              <a:t> </a:t>
            </a:r>
            <a:endParaRPr lang="ru-RU" dirty="0"/>
          </a:p>
        </p:txBody>
      </p:sp>
      <p:sp>
        <p:nvSpPr>
          <p:cNvPr id="4" name="Прямоугольник 3"/>
          <p:cNvSpPr/>
          <p:nvPr/>
        </p:nvSpPr>
        <p:spPr>
          <a:xfrm>
            <a:off x="1000100" y="1571612"/>
            <a:ext cx="7659269" cy="4801314"/>
          </a:xfrm>
          <a:prstGeom prst="rect">
            <a:avLst/>
          </a:prstGeom>
        </p:spPr>
        <p:txBody>
          <a:bodyPr wrap="square">
            <a:spAutoFit/>
          </a:bodyPr>
          <a:lstStyle/>
          <a:p>
            <a:pPr algn="just"/>
            <a:r>
              <a:rPr lang="ru-RU" dirty="0" smtClean="0">
                <a:latin typeface="Times New Roman" pitchFamily="18" charset="0"/>
                <a:cs typeface="Times New Roman" pitchFamily="18" charset="0"/>
              </a:rPr>
              <a:t>Регулятивные </a:t>
            </a:r>
            <a:r>
              <a:rPr lang="ru-RU" dirty="0">
                <a:latin typeface="Times New Roman" pitchFamily="18" charset="0"/>
                <a:cs typeface="Times New Roman" pitchFamily="18" charset="0"/>
              </a:rPr>
              <a:t>действия подразумевают умение устанавливать перед собой </a:t>
            </a:r>
            <a:r>
              <a:rPr lang="ru-RU" b="1" dirty="0">
                <a:latin typeface="Times New Roman" pitchFamily="18" charset="0"/>
                <a:cs typeface="Times New Roman" pitchFamily="18" charset="0"/>
              </a:rPr>
              <a:t>конкретную цель, планироват</a:t>
            </a:r>
            <a:r>
              <a:rPr lang="ru-RU" dirty="0">
                <a:latin typeface="Times New Roman" pitchFamily="18" charset="0"/>
                <a:cs typeface="Times New Roman" pitchFamily="18" charset="0"/>
              </a:rPr>
              <a:t>ь свою жизнь и </a:t>
            </a:r>
            <a:r>
              <a:rPr lang="ru-RU" b="1" dirty="0">
                <a:latin typeface="Times New Roman" pitchFamily="18" charset="0"/>
                <a:cs typeface="Times New Roman" pitchFamily="18" charset="0"/>
              </a:rPr>
              <a:t>прогнозировать</a:t>
            </a:r>
            <a:r>
              <a:rPr lang="ru-RU" dirty="0">
                <a:latin typeface="Times New Roman" pitchFamily="18" charset="0"/>
                <a:cs typeface="Times New Roman" pitchFamily="18" charset="0"/>
              </a:rPr>
              <a:t> допустимые </a:t>
            </a:r>
            <a:r>
              <a:rPr lang="ru-RU" dirty="0" smtClean="0">
                <a:latin typeface="Times New Roman" pitchFamily="18" charset="0"/>
                <a:cs typeface="Times New Roman" pitchFamily="18" charset="0"/>
              </a:rPr>
              <a:t>обстоятельства. </a:t>
            </a:r>
            <a:r>
              <a:rPr lang="ru-RU" dirty="0">
                <a:latin typeface="Times New Roman" pitchFamily="18" charset="0"/>
                <a:cs typeface="Times New Roman" pitchFamily="18" charset="0"/>
              </a:rPr>
              <a:t>На сегодняшний день программа учебной деятельности разрешает вырабатывать </a:t>
            </a:r>
            <a:r>
              <a:rPr lang="ru-RU" b="1" dirty="0" smtClean="0">
                <a:latin typeface="Times New Roman" pitchFamily="18" charset="0"/>
                <a:cs typeface="Times New Roman" pitchFamily="18" charset="0"/>
              </a:rPr>
              <a:t>регулятивные</a:t>
            </a:r>
            <a:r>
              <a:rPr lang="ru-RU" dirty="0" smtClean="0">
                <a:latin typeface="Times New Roman" pitchFamily="18" charset="0"/>
                <a:cs typeface="Times New Roman" pitchFamily="18" charset="0"/>
              </a:rPr>
              <a:t> </a:t>
            </a:r>
            <a:r>
              <a:rPr lang="ru-RU" dirty="0">
                <a:latin typeface="Times New Roman" pitchFamily="18" charset="0"/>
                <a:cs typeface="Times New Roman" pitchFamily="18" charset="0"/>
              </a:rPr>
              <a:t>способности у школьника при помощи УУД. </a:t>
            </a:r>
            <a:r>
              <a:rPr lang="ru-RU" dirty="0" smtClean="0">
                <a:latin typeface="Times New Roman" pitchFamily="18" charset="0"/>
                <a:cs typeface="Times New Roman" pitchFamily="18" charset="0"/>
              </a:rPr>
              <a:t>В наши дни нужная нам информация находится в свободном доступе в интернете. А для того чтобы научить ребенка ею пользоваться, необходимо коренным образом изменить подход преподавателей к организации учебного процесса. Основное в наше время - это знать, как пользоваться данными сведениями. </a:t>
            </a:r>
          </a:p>
          <a:p>
            <a:pPr algn="just"/>
            <a:r>
              <a:rPr lang="ru-RU" dirty="0" smtClean="0">
                <a:latin typeface="Times New Roman" pitchFamily="18" charset="0"/>
                <a:cs typeface="Times New Roman" pitchFamily="18" charset="0"/>
              </a:rPr>
              <a:t>Что для этого нужно знать преподавателю? Вместо старого конспекта теперь необходимо подготовить сценарный </a:t>
            </a:r>
            <a:r>
              <a:rPr lang="ru-RU" b="1" dirty="0" smtClean="0">
                <a:latin typeface="Times New Roman" pitchFamily="18" charset="0"/>
                <a:cs typeface="Times New Roman" pitchFamily="18" charset="0"/>
              </a:rPr>
              <a:t>план действий</a:t>
            </a:r>
            <a:r>
              <a:rPr lang="ru-RU" dirty="0" smtClean="0">
                <a:latin typeface="Times New Roman" pitchFamily="18" charset="0"/>
                <a:cs typeface="Times New Roman" pitchFamily="18" charset="0"/>
              </a:rPr>
              <a:t>, который дает значительную свободу и определяет последовательную деятельность школьников. Интенсивней при планировании урока следует применять </a:t>
            </a:r>
            <a:r>
              <a:rPr lang="ru-RU" b="1" dirty="0" smtClean="0">
                <a:latin typeface="Times New Roman" pitchFamily="18" charset="0"/>
                <a:cs typeface="Times New Roman" pitchFamily="18" charset="0"/>
              </a:rPr>
              <a:t>групповые</a:t>
            </a:r>
            <a:r>
              <a:rPr lang="ru-RU" dirty="0" smtClean="0">
                <a:latin typeface="Times New Roman" pitchFamily="18" charset="0"/>
                <a:cs typeface="Times New Roman" pitchFamily="18" charset="0"/>
              </a:rPr>
              <a:t> и </a:t>
            </a:r>
            <a:r>
              <a:rPr lang="ru-RU" b="1" dirty="0" smtClean="0">
                <a:latin typeface="Times New Roman" pitchFamily="18" charset="0"/>
                <a:cs typeface="Times New Roman" pitchFamily="18" charset="0"/>
              </a:rPr>
              <a:t>парные</a:t>
            </a:r>
            <a:r>
              <a:rPr lang="ru-RU" dirty="0" smtClean="0">
                <a:latin typeface="Times New Roman" pitchFamily="18" charset="0"/>
                <a:cs typeface="Times New Roman" pitchFamily="18" charset="0"/>
              </a:rPr>
              <a:t> формы организации занятий учащихся. </a:t>
            </a:r>
          </a:p>
          <a:p>
            <a:pPr algn="just"/>
            <a:endParaRPr lang="ru-RU" dirty="0" smtClean="0">
              <a:latin typeface="Times New Roman" pitchFamily="18" charset="0"/>
              <a:cs typeface="Times New Roman" pitchFamily="18" charset="0"/>
            </a:endParaRPr>
          </a:p>
          <a:p>
            <a:pPr algn="just"/>
            <a:endParaRPr lang="ru-RU" dirty="0" smtClean="0">
              <a:latin typeface="Times New Roman" pitchFamily="18" charset="0"/>
              <a:cs typeface="Times New Roman" pitchFamily="18" charset="0"/>
            </a:endParaRPr>
          </a:p>
          <a:p>
            <a:pPr algn="just"/>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xmlns="" val="13339841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pPr>
              <a:defRPr/>
            </a:pPr>
            <a:fld id="{AA38DE17-B53E-4355-9633-9281DD4D1C4A}" type="slidenum">
              <a:rPr lang="fr-CA" smtClean="0"/>
              <a:pPr>
                <a:defRPr/>
              </a:pPr>
              <a:t>8</a:t>
            </a:fld>
            <a:endParaRPr lang="fr-CA"/>
          </a:p>
        </p:txBody>
      </p:sp>
      <p:sp>
        <p:nvSpPr>
          <p:cNvPr id="3" name="Прямоугольник 2"/>
          <p:cNvSpPr/>
          <p:nvPr/>
        </p:nvSpPr>
        <p:spPr>
          <a:xfrm>
            <a:off x="857224" y="1643050"/>
            <a:ext cx="7500990" cy="5078313"/>
          </a:xfrm>
          <a:prstGeom prst="rect">
            <a:avLst/>
          </a:prstGeom>
        </p:spPr>
        <p:txBody>
          <a:bodyPr wrap="square">
            <a:spAutoFit/>
          </a:bodyPr>
          <a:lstStyle/>
          <a:p>
            <a:pPr algn="just"/>
            <a:r>
              <a:rPr lang="ru-RU" dirty="0" smtClean="0">
                <a:latin typeface="Times New Roman" pitchFamily="18" charset="0"/>
                <a:cs typeface="Times New Roman" pitchFamily="18" charset="0"/>
              </a:rPr>
              <a:t>Планомерное </a:t>
            </a:r>
            <a:r>
              <a:rPr lang="ru-RU" dirty="0">
                <a:latin typeface="Times New Roman" pitchFamily="18" charset="0"/>
                <a:cs typeface="Times New Roman" pitchFamily="18" charset="0"/>
              </a:rPr>
              <a:t>планирование учебной деятельности помогает ребенку вырабатывать </a:t>
            </a:r>
            <a:r>
              <a:rPr lang="ru-RU" b="1" dirty="0">
                <a:latin typeface="Times New Roman" pitchFamily="18" charset="0"/>
                <a:cs typeface="Times New Roman" pitchFamily="18" charset="0"/>
              </a:rPr>
              <a:t>познавательные </a:t>
            </a:r>
            <a:r>
              <a:rPr lang="ru-RU" dirty="0">
                <a:latin typeface="Times New Roman" pitchFamily="18" charset="0"/>
                <a:cs typeface="Times New Roman" pitchFamily="18" charset="0"/>
              </a:rPr>
              <a:t>способности. Он учится постигать и изучать окружающий мир. Для этого преподавателю нужно обучать школьника не только </a:t>
            </a:r>
            <a:r>
              <a:rPr lang="ru-RU" dirty="0" err="1">
                <a:latin typeface="Times New Roman" pitchFamily="18" charset="0"/>
                <a:cs typeface="Times New Roman" pitchFamily="18" charset="0"/>
              </a:rPr>
              <a:t>общеучебным</a:t>
            </a:r>
            <a:r>
              <a:rPr lang="ru-RU" dirty="0">
                <a:latin typeface="Times New Roman" pitchFamily="18" charset="0"/>
                <a:cs typeface="Times New Roman" pitchFamily="18" charset="0"/>
              </a:rPr>
              <a:t> действиям, таким как постановка </a:t>
            </a:r>
            <a:r>
              <a:rPr lang="ru-RU" b="1" dirty="0">
                <a:latin typeface="Times New Roman" pitchFamily="18" charset="0"/>
                <a:cs typeface="Times New Roman" pitchFamily="18" charset="0"/>
              </a:rPr>
              <a:t>целей,</a:t>
            </a:r>
            <a:r>
              <a:rPr lang="ru-RU" dirty="0">
                <a:latin typeface="Times New Roman" pitchFamily="18" charset="0"/>
                <a:cs typeface="Times New Roman" pitchFamily="18" charset="0"/>
              </a:rPr>
              <a:t> работа с информацией и </a:t>
            </a:r>
            <a:r>
              <a:rPr lang="ru-RU" b="1" dirty="0">
                <a:latin typeface="Times New Roman" pitchFamily="18" charset="0"/>
                <a:cs typeface="Times New Roman" pitchFamily="18" charset="0"/>
              </a:rPr>
              <a:t>моделирование</a:t>
            </a:r>
            <a:r>
              <a:rPr lang="ru-RU" dirty="0">
                <a:latin typeface="Times New Roman" pitchFamily="18" charset="0"/>
                <a:cs typeface="Times New Roman" pitchFamily="18" charset="0"/>
              </a:rPr>
              <a:t> ситуаций, но и учить их </a:t>
            </a:r>
            <a:r>
              <a:rPr lang="ru-RU" b="1" dirty="0">
                <a:latin typeface="Times New Roman" pitchFamily="18" charset="0"/>
                <a:cs typeface="Times New Roman" pitchFamily="18" charset="0"/>
              </a:rPr>
              <a:t>логически</a:t>
            </a:r>
            <a:r>
              <a:rPr lang="ru-RU" dirty="0">
                <a:latin typeface="Times New Roman" pitchFamily="18" charset="0"/>
                <a:cs typeface="Times New Roman" pitchFamily="18" charset="0"/>
              </a:rPr>
              <a:t> мыслить - </a:t>
            </a:r>
            <a:r>
              <a:rPr lang="ru-RU" b="1" dirty="0">
                <a:latin typeface="Times New Roman" pitchFamily="18" charset="0"/>
                <a:cs typeface="Times New Roman" pitchFamily="18" charset="0"/>
              </a:rPr>
              <a:t>анализировать,</a:t>
            </a:r>
            <a:r>
              <a:rPr lang="ru-RU" dirty="0">
                <a:latin typeface="Times New Roman" pitchFamily="18" charset="0"/>
                <a:cs typeface="Times New Roman" pitchFamily="18" charset="0"/>
              </a:rPr>
              <a:t> </a:t>
            </a:r>
            <a:r>
              <a:rPr lang="ru-RU" b="1" dirty="0">
                <a:latin typeface="Times New Roman" pitchFamily="18" charset="0"/>
                <a:cs typeface="Times New Roman" pitchFamily="18" charset="0"/>
              </a:rPr>
              <a:t>сравнивать,</a:t>
            </a:r>
            <a:r>
              <a:rPr lang="ru-RU" dirty="0">
                <a:latin typeface="Times New Roman" pitchFamily="18" charset="0"/>
                <a:cs typeface="Times New Roman" pitchFamily="18" charset="0"/>
              </a:rPr>
              <a:t> </a:t>
            </a:r>
            <a:r>
              <a:rPr lang="ru-RU" b="1" dirty="0">
                <a:latin typeface="Times New Roman" pitchFamily="18" charset="0"/>
                <a:cs typeface="Times New Roman" pitchFamily="18" charset="0"/>
              </a:rPr>
              <a:t>классифицировать</a:t>
            </a:r>
            <a:r>
              <a:rPr lang="ru-RU" dirty="0">
                <a:latin typeface="Times New Roman" pitchFamily="18" charset="0"/>
                <a:cs typeface="Times New Roman" pitchFamily="18" charset="0"/>
              </a:rPr>
              <a:t> или доказывать собственную точку зрения. </a:t>
            </a:r>
            <a:r>
              <a:rPr lang="ru-RU" dirty="0" smtClean="0">
                <a:latin typeface="Times New Roman" pitchFamily="18" charset="0"/>
                <a:cs typeface="Times New Roman" pitchFamily="18" charset="0"/>
              </a:rPr>
              <a:t>Часто интерес к учебе появляется при проведении исследования какой-либо темы. Этот метод можно использовать на любом уроке. </a:t>
            </a:r>
          </a:p>
          <a:p>
            <a:pPr algn="just"/>
            <a:r>
              <a:rPr lang="ru-RU" dirty="0" smtClean="0">
                <a:latin typeface="Times New Roman" pitchFamily="18" charset="0"/>
                <a:cs typeface="Times New Roman" pitchFamily="18" charset="0"/>
              </a:rPr>
              <a:t>Весьма </a:t>
            </a:r>
            <a:r>
              <a:rPr lang="ru-RU" dirty="0">
                <a:latin typeface="Times New Roman" pitchFamily="18" charset="0"/>
                <a:cs typeface="Times New Roman" pitchFamily="18" charset="0"/>
              </a:rPr>
              <a:t>помогает в исследовательских занятиях составление ребенком своего </a:t>
            </a:r>
            <a:r>
              <a:rPr lang="ru-RU" b="1" dirty="0">
                <a:latin typeface="Times New Roman" pitchFamily="18" charset="0"/>
                <a:cs typeface="Times New Roman" pitchFamily="18" charset="0"/>
              </a:rPr>
              <a:t>портфолио.</a:t>
            </a:r>
            <a:r>
              <a:rPr lang="ru-RU" dirty="0">
                <a:latin typeface="Times New Roman" pitchFamily="18" charset="0"/>
                <a:cs typeface="Times New Roman" pitchFamily="18" charset="0"/>
              </a:rPr>
              <a:t> Это слово часто звучит в сегодняшнем мире. По сути, это результаты учебной деятельности. </a:t>
            </a:r>
            <a:r>
              <a:rPr lang="ru-RU" dirty="0" smtClean="0">
                <a:latin typeface="Times New Roman" pitchFamily="18" charset="0"/>
                <a:cs typeface="Times New Roman" pitchFamily="18" charset="0"/>
              </a:rPr>
              <a:t>Такой процесс развивает у ребенка заинтересованность к изучению и, разумеется, тягу к знаниям. Непосредственно составляя собственное </a:t>
            </a:r>
            <a:r>
              <a:rPr lang="ru-RU" dirty="0" err="1" smtClean="0">
                <a:latin typeface="Times New Roman" pitchFamily="18" charset="0"/>
                <a:cs typeface="Times New Roman" pitchFamily="18" charset="0"/>
              </a:rPr>
              <a:t>портфолио</a:t>
            </a:r>
            <a:r>
              <a:rPr lang="ru-RU" dirty="0" smtClean="0">
                <a:latin typeface="Times New Roman" pitchFamily="18" charset="0"/>
                <a:cs typeface="Times New Roman" pitchFamily="18" charset="0"/>
              </a:rPr>
              <a:t>, школьник учится работать с информацией, разыскивает пути, как получать новые сведения, подвергать анализу собранные данные, сопоставляет, выдвигает свои теории. </a:t>
            </a:r>
          </a:p>
          <a:p>
            <a:pPr algn="just"/>
            <a:endParaRPr lang="ru-RU" dirty="0">
              <a:latin typeface="Times New Roman" pitchFamily="18" charset="0"/>
              <a:cs typeface="Times New Roman" pitchFamily="18" charset="0"/>
            </a:endParaRPr>
          </a:p>
        </p:txBody>
      </p:sp>
      <p:sp>
        <p:nvSpPr>
          <p:cNvPr id="4" name="Прямоугольник 3"/>
          <p:cNvSpPr/>
          <p:nvPr/>
        </p:nvSpPr>
        <p:spPr>
          <a:xfrm>
            <a:off x="2643174" y="1017300"/>
            <a:ext cx="4483114" cy="400110"/>
          </a:xfrm>
          <a:prstGeom prst="rect">
            <a:avLst/>
          </a:prstGeom>
        </p:spPr>
        <p:txBody>
          <a:bodyPr wrap="square">
            <a:spAutoFit/>
          </a:bodyPr>
          <a:lstStyle/>
          <a:p>
            <a:pPr lvl="0" algn="ctr"/>
            <a:r>
              <a:rPr lang="ru-RU" sz="2000" b="1" dirty="0" smtClean="0">
                <a:solidFill>
                  <a:srgbClr val="073E87"/>
                </a:solidFill>
                <a:latin typeface="Times New Roman" pitchFamily="18" charset="0"/>
                <a:cs typeface="Times New Roman" pitchFamily="18" charset="0"/>
              </a:rPr>
              <a:t>Познавательные способности </a:t>
            </a:r>
            <a:r>
              <a:rPr lang="ru-RU" sz="2000" b="1" dirty="0" smtClean="0">
                <a:solidFill>
                  <a:prstClr val="black"/>
                </a:solidFill>
                <a:latin typeface="Times New Roman" pitchFamily="18" charset="0"/>
                <a:cs typeface="Times New Roman" pitchFamily="18" charset="0"/>
              </a:rPr>
              <a:t> </a:t>
            </a:r>
            <a:endParaRPr lang="ru-RU" sz="2000" dirty="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5487318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pPr>
              <a:defRPr/>
            </a:pPr>
            <a:fld id="{AA38DE17-B53E-4355-9633-9281DD4D1C4A}" type="slidenum">
              <a:rPr lang="fr-CA" smtClean="0"/>
              <a:pPr>
                <a:defRPr/>
              </a:pPr>
              <a:t>9</a:t>
            </a:fld>
            <a:endParaRPr lang="fr-CA"/>
          </a:p>
        </p:txBody>
      </p:sp>
      <p:sp>
        <p:nvSpPr>
          <p:cNvPr id="4097" name="Rectangle 1"/>
          <p:cNvSpPr>
            <a:spLocks noChangeArrowheads="1"/>
          </p:cNvSpPr>
          <p:nvPr/>
        </p:nvSpPr>
        <p:spPr bwMode="auto">
          <a:xfrm>
            <a:off x="571472" y="1428736"/>
            <a:ext cx="8572528" cy="50783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Это важнейшие качества, которые школьник должен развить, начиная с первых классов. От этого будет зависеть вся его дальнейшая жизнь. Именно тематическое планирование с видами учебной деятельности позволит ему научиться сотрудничать с коллективом. Так он приобретает умения вступать в разговор, участвовать в совместном обсуждении вопросов, внятно формулировать свои мысли, обосновывать свои высказывания и учитывать точку зрения других людей.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Не у всех детей развиты коммуникативные способности, и часто замкнутость или, наоборот, напористость ведут к конфликтам. Преподавателю следует целенаправленно учить школьников правильно защищать свои взгляды, обоснованно убеждать другого человека, а также уметь договариваться с оппонентом.</a:t>
            </a:r>
            <a:r>
              <a:rPr kumimoji="0" lang="ru-RU" b="0" i="0" u="none" strike="noStrike" cap="none" normalizeH="0" baseline="0" dirty="0" smtClean="0">
                <a:ln>
                  <a:noFill/>
                </a:ln>
                <a:solidFill>
                  <a:schemeClr val="tx1"/>
                </a:solidFill>
                <a:effectLst/>
                <a:latin typeface="Times New Roman" pitchFamily="18" charset="0"/>
                <a:cs typeface="Times New Roman" pitchFamily="18" charset="0"/>
              </a:rPr>
              <a:t> </a:t>
            </a:r>
          </a:p>
          <a:p>
            <a:pPr algn="just" eaLnBrk="0" hangingPunct="0"/>
            <a:r>
              <a:rPr lang="ru-RU" dirty="0" smtClean="0">
                <a:latin typeface="Times New Roman" pitchFamily="18" charset="0"/>
                <a:cs typeface="Times New Roman" pitchFamily="18" charset="0"/>
              </a:rPr>
              <a:t>Требуется обучать подрастающее поколение строить доброжелательные взаимоотношения с коллективом, уметь находить решение в конфликтных ситуациях, оказывать помощь, а также результативно добывать знания и приобретать необходимые навыки при сотрудничестве со сверстниками. Немаловажно школьникам научиться достигать соглашения друг с другом. Это необходимо при занятиях в группах, а также весьма пригодится в дальнейшей жизни при решении проблем на работе и в семье.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Прямоугольник 3"/>
          <p:cNvSpPr/>
          <p:nvPr/>
        </p:nvSpPr>
        <p:spPr>
          <a:xfrm>
            <a:off x="3071802" y="817891"/>
            <a:ext cx="3717936" cy="400110"/>
          </a:xfrm>
          <a:prstGeom prst="rect">
            <a:avLst/>
          </a:prstGeom>
        </p:spPr>
        <p:txBody>
          <a:bodyPr wrap="square">
            <a:spAutoFit/>
          </a:bodyPr>
          <a:lstStyle/>
          <a:p>
            <a:pPr lvl="0"/>
            <a:r>
              <a:rPr lang="ru-RU" sz="2000" b="1" dirty="0" smtClean="0">
                <a:solidFill>
                  <a:schemeClr val="tx2"/>
                </a:solidFill>
                <a:latin typeface="Times New Roman" pitchFamily="18" charset="0"/>
                <a:ea typeface="Calibri" pitchFamily="34" charset="0"/>
                <a:cs typeface="Times New Roman" pitchFamily="18" charset="0"/>
              </a:rPr>
              <a:t>Коммуникативные действия </a:t>
            </a:r>
            <a:endParaRPr lang="ru-RU" sz="2000" dirty="0" smtClean="0">
              <a:solidFill>
                <a:schemeClr val="tx2"/>
              </a:solidFill>
              <a:latin typeface="Arial" pitchFamily="34" charset="0"/>
              <a:cs typeface="Arial" pitchFamily="34" charset="0"/>
            </a:endParaRPr>
          </a:p>
        </p:txBody>
      </p:sp>
    </p:spTree>
    <p:extLst>
      <p:ext uri="{BB962C8B-B14F-4D97-AF65-F5344CB8AC3E}">
        <p14:creationId xmlns:p14="http://schemas.microsoft.com/office/powerpoint/2010/main" xmlns="" val="1566526466"/>
      </p:ext>
    </p:extLst>
  </p:cSld>
  <p:clrMapOvr>
    <a:masterClrMapping/>
  </p:clrMapOvr>
  <p:timing>
    <p:tnLst>
      <p:par>
        <p:cTn id="1" dur="indefinite" restart="never" nodeType="tmRoot"/>
      </p:par>
    </p:tnLst>
  </p:timing>
</p:sld>
</file>

<file path=ppt/theme/theme1.xml><?xml version="1.0" encoding="utf-8"?>
<a:theme xmlns:a="http://schemas.openxmlformats.org/drawingml/2006/main" name="Презентация 'День открытых дверей'">
  <a:themeElements>
    <a:clrScheme name="Волна">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ParentOpnHse">
      <a:majorFont>
        <a:latin typeface="Georgia"/>
        <a:ea typeface=""/>
        <a:cs typeface=""/>
      </a:majorFont>
      <a:minorFont>
        <a:latin typeface="Verdana"/>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ParentOpnHse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ParentOpnHse 2">
        <a:dk1>
          <a:srgbClr val="000000"/>
        </a:dk1>
        <a:lt1>
          <a:srgbClr val="FFFFFF"/>
        </a:lt1>
        <a:dk2>
          <a:srgbClr val="333366"/>
        </a:dk2>
        <a:lt2>
          <a:srgbClr val="5F5F5F"/>
        </a:lt2>
        <a:accent1>
          <a:srgbClr val="CC99FF"/>
        </a:accent1>
        <a:accent2>
          <a:srgbClr val="99CCCC"/>
        </a:accent2>
        <a:accent3>
          <a:srgbClr val="FFFFFF"/>
        </a:accent3>
        <a:accent4>
          <a:srgbClr val="000000"/>
        </a:accent4>
        <a:accent5>
          <a:srgbClr val="E2CAFF"/>
        </a:accent5>
        <a:accent6>
          <a:srgbClr val="8AB9B9"/>
        </a:accent6>
        <a:hlink>
          <a:srgbClr val="666699"/>
        </a:hlink>
        <a:folHlink>
          <a:srgbClr val="660066"/>
        </a:folHlink>
      </a:clrScheme>
      <a:clrMap bg1="lt1" tx1="dk1" bg2="lt2" tx2="dk2" accent1="accent1" accent2="accent2" accent3="accent3" accent4="accent4" accent5="accent5" accent6="accent6" hlink="hlink" folHlink="folHlink"/>
    </a:extraClrScheme>
    <a:extraClrScheme>
      <a:clrScheme name="ParentOpnHse 3">
        <a:dk1>
          <a:srgbClr val="000000"/>
        </a:dk1>
        <a:lt1>
          <a:srgbClr val="FFFFFF"/>
        </a:lt1>
        <a:dk2>
          <a:srgbClr val="0000CC"/>
        </a:dk2>
        <a:lt2>
          <a:srgbClr val="434343"/>
        </a:lt2>
        <a:accent1>
          <a:srgbClr val="99CC00"/>
        </a:accent1>
        <a:accent2>
          <a:srgbClr val="FFCC00"/>
        </a:accent2>
        <a:accent3>
          <a:srgbClr val="FFFFFF"/>
        </a:accent3>
        <a:accent4>
          <a:srgbClr val="000000"/>
        </a:accent4>
        <a:accent5>
          <a:srgbClr val="CAE2AA"/>
        </a:accent5>
        <a:accent6>
          <a:srgbClr val="E7B900"/>
        </a:accent6>
        <a:hlink>
          <a:srgbClr val="FF0000"/>
        </a:hlink>
        <a:folHlink>
          <a:srgbClr val="808080"/>
        </a:folHlink>
      </a:clrScheme>
      <a:clrMap bg1="lt1" tx1="dk1" bg2="lt2" tx2="dk2" accent1="accent1" accent2="accent2" accent3="accent3" accent4="accent4" accent5="accent5" accent6="accent6" hlink="hlink" folHlink="folHlink"/>
    </a:extraClrScheme>
    <a:extraClrScheme>
      <a:clrScheme name="ParentOpnHse 4">
        <a:dk1>
          <a:srgbClr val="000000"/>
        </a:dk1>
        <a:lt1>
          <a:srgbClr val="64AAAE"/>
        </a:lt1>
        <a:dk2>
          <a:srgbClr val="FFFFCC"/>
        </a:dk2>
        <a:lt2>
          <a:srgbClr val="5F5F5F"/>
        </a:lt2>
        <a:accent1>
          <a:srgbClr val="B4B1DB"/>
        </a:accent1>
        <a:accent2>
          <a:srgbClr val="61C1D7"/>
        </a:accent2>
        <a:accent3>
          <a:srgbClr val="B8D2D3"/>
        </a:accent3>
        <a:accent4>
          <a:srgbClr val="000000"/>
        </a:accent4>
        <a:accent5>
          <a:srgbClr val="D6D5EA"/>
        </a:accent5>
        <a:accent6>
          <a:srgbClr val="57AFC3"/>
        </a:accent6>
        <a:hlink>
          <a:srgbClr val="257177"/>
        </a:hlink>
        <a:folHlink>
          <a:srgbClr val="CCCCCC"/>
        </a:folHlink>
      </a:clrScheme>
      <a:clrMap bg1="lt1" tx1="dk1" bg2="lt2" tx2="dk2" accent1="accent1" accent2="accent2" accent3="accent3" accent4="accent4" accent5="accent5" accent6="accent6" hlink="hlink" folHlink="folHlink"/>
    </a:extraClrScheme>
    <a:extraClrScheme>
      <a:clrScheme name="ParentOpnHse 5">
        <a:dk1>
          <a:srgbClr val="5F5F5F"/>
        </a:dk1>
        <a:lt1>
          <a:srgbClr val="F8F8F8"/>
        </a:lt1>
        <a:dk2>
          <a:srgbClr val="2A285A"/>
        </a:dk2>
        <a:lt2>
          <a:srgbClr val="FFFFFF"/>
        </a:lt2>
        <a:accent1>
          <a:srgbClr val="999966"/>
        </a:accent1>
        <a:accent2>
          <a:srgbClr val="8C8B9D"/>
        </a:accent2>
        <a:accent3>
          <a:srgbClr val="ACACB5"/>
        </a:accent3>
        <a:accent4>
          <a:srgbClr val="D4D4D4"/>
        </a:accent4>
        <a:accent5>
          <a:srgbClr val="CACAB8"/>
        </a:accent5>
        <a:accent6>
          <a:srgbClr val="7E7D8E"/>
        </a:accent6>
        <a:hlink>
          <a:srgbClr val="465174"/>
        </a:hlink>
        <a:folHlink>
          <a:srgbClr val="C0C0C0"/>
        </a:folHlink>
      </a:clrScheme>
      <a:clrMap bg1="dk2" tx1="lt1" bg2="dk1" tx2="lt2" accent1="accent1" accent2="accent2" accent3="accent3" accent4="accent4" accent5="accent5" accent6="accent6" hlink="hlink" folHlink="folHlink"/>
    </a:extraClrScheme>
    <a:extraClrScheme>
      <a:clrScheme name="ParentOpnHse 6">
        <a:dk1>
          <a:srgbClr val="434343"/>
        </a:dk1>
        <a:lt1>
          <a:srgbClr val="FFFFFF"/>
        </a:lt1>
        <a:dk2>
          <a:srgbClr val="360404"/>
        </a:dk2>
        <a:lt2>
          <a:srgbClr val="FFFFFF"/>
        </a:lt2>
        <a:accent1>
          <a:srgbClr val="669900"/>
        </a:accent1>
        <a:accent2>
          <a:srgbClr val="CC6600"/>
        </a:accent2>
        <a:accent3>
          <a:srgbClr val="AEAAAA"/>
        </a:accent3>
        <a:accent4>
          <a:srgbClr val="DADADA"/>
        </a:accent4>
        <a:accent5>
          <a:srgbClr val="B8CAAA"/>
        </a:accent5>
        <a:accent6>
          <a:srgbClr val="B95C00"/>
        </a:accent6>
        <a:hlink>
          <a:srgbClr val="CC3300"/>
        </a:hlink>
        <a:folHlink>
          <a:srgbClr val="808080"/>
        </a:folHlink>
      </a:clrScheme>
      <a:clrMap bg1="dk2" tx1="lt1" bg2="dk1" tx2="lt2" accent1="accent1" accent2="accent2" accent3="accent3" accent4="accent4" accent5="accent5" accent6="accent6" hlink="hlink" folHlink="folHlink"/>
    </a:extraClrScheme>
    <a:extraClrScheme>
      <a:clrScheme name="ParentOpnHse 7">
        <a:dk1>
          <a:srgbClr val="434343"/>
        </a:dk1>
        <a:lt1>
          <a:srgbClr val="FFFFFF"/>
        </a:lt1>
        <a:dk2>
          <a:srgbClr val="000000"/>
        </a:dk2>
        <a:lt2>
          <a:srgbClr val="8285FE"/>
        </a:lt2>
        <a:accent1>
          <a:srgbClr val="669900"/>
        </a:accent1>
        <a:accent2>
          <a:srgbClr val="9900FF"/>
        </a:accent2>
        <a:accent3>
          <a:srgbClr val="AAAAAA"/>
        </a:accent3>
        <a:accent4>
          <a:srgbClr val="DADADA"/>
        </a:accent4>
        <a:accent5>
          <a:srgbClr val="B8CAAA"/>
        </a:accent5>
        <a:accent6>
          <a:srgbClr val="8A00E7"/>
        </a:accent6>
        <a:hlink>
          <a:srgbClr val="6600CC"/>
        </a:hlink>
        <a:folHlink>
          <a:srgbClr val="808080"/>
        </a:folHlink>
      </a:clrScheme>
      <a:clrMap bg1="dk2" tx1="lt1" bg2="dk1" tx2="lt2" accent1="accent1" accent2="accent2" accent3="accent3" accent4="accent4" accent5="accent5" accent6="accent6" hlink="hlink" folHlink="folHlink"/>
    </a:extraClrScheme>
    <a:extraClrScheme>
      <a:clrScheme name="ParentOpnHse 8">
        <a:dk1>
          <a:srgbClr val="434343"/>
        </a:dk1>
        <a:lt1>
          <a:srgbClr val="FFFFFF"/>
        </a:lt1>
        <a:dk2>
          <a:srgbClr val="000000"/>
        </a:dk2>
        <a:lt2>
          <a:srgbClr val="0066FF"/>
        </a:lt2>
        <a:accent1>
          <a:srgbClr val="339966"/>
        </a:accent1>
        <a:accent2>
          <a:srgbClr val="FFCC00"/>
        </a:accent2>
        <a:accent3>
          <a:srgbClr val="AAAAAA"/>
        </a:accent3>
        <a:accent4>
          <a:srgbClr val="DADADA"/>
        </a:accent4>
        <a:accent5>
          <a:srgbClr val="ADCAB8"/>
        </a:accent5>
        <a:accent6>
          <a:srgbClr val="E7B900"/>
        </a:accent6>
        <a:hlink>
          <a:srgbClr val="CC0000"/>
        </a:hlink>
        <a:folHlink>
          <a:srgbClr val="808080"/>
        </a:folHlink>
      </a:clrScheme>
      <a:clrMap bg1="dk2" tx1="lt1" bg2="dk1" tx2="lt2" accent1="accent1" accent2="accent2" accent3="accent3" accent4="accent4" accent5="accent5" accent6="accent6" hlink="hlink" folHlink="folHlink"/>
    </a:extraClrScheme>
    <a:extraClrScheme>
      <a:clrScheme name="ParentOpnHse 9">
        <a:dk1>
          <a:srgbClr val="333300"/>
        </a:dk1>
        <a:lt1>
          <a:srgbClr val="FFFFFF"/>
        </a:lt1>
        <a:dk2>
          <a:srgbClr val="669900"/>
        </a:dk2>
        <a:lt2>
          <a:srgbClr val="FFFFCC"/>
        </a:lt2>
        <a:accent1>
          <a:srgbClr val="CCCC00"/>
        </a:accent1>
        <a:accent2>
          <a:srgbClr val="99CC00"/>
        </a:accent2>
        <a:accent3>
          <a:srgbClr val="B8CAAA"/>
        </a:accent3>
        <a:accent4>
          <a:srgbClr val="DADADA"/>
        </a:accent4>
        <a:accent5>
          <a:srgbClr val="E2E2AA"/>
        </a:accent5>
        <a:accent6>
          <a:srgbClr val="8AB900"/>
        </a:accent6>
        <a:hlink>
          <a:srgbClr val="336600"/>
        </a:hlink>
        <a:folHlink>
          <a:srgbClr val="FFFF66"/>
        </a:folHlink>
      </a:clrScheme>
      <a:clrMap bg1="dk2" tx1="lt1" bg2="dk1" tx2="lt2" accent1="accent1" accent2="accent2" accent3="accent3" accent4="accent4" accent5="accent5" accent6="accent6" hlink="hlink" folHlink="folHlink"/>
    </a:extraClrScheme>
    <a:extraClrScheme>
      <a:clrScheme name="ParentOpnHse 10">
        <a:dk1>
          <a:srgbClr val="333333"/>
        </a:dk1>
        <a:lt1>
          <a:srgbClr val="FFFFCC"/>
        </a:lt1>
        <a:dk2>
          <a:srgbClr val="660000"/>
        </a:dk2>
        <a:lt2>
          <a:srgbClr val="CCCCCC"/>
        </a:lt2>
        <a:accent1>
          <a:srgbClr val="FF6600"/>
        </a:accent1>
        <a:accent2>
          <a:srgbClr val="CC3300"/>
        </a:accent2>
        <a:accent3>
          <a:srgbClr val="B8AAAA"/>
        </a:accent3>
        <a:accent4>
          <a:srgbClr val="DADAAE"/>
        </a:accent4>
        <a:accent5>
          <a:srgbClr val="FFB8AA"/>
        </a:accent5>
        <a:accent6>
          <a:srgbClr val="B92D00"/>
        </a:accent6>
        <a:hlink>
          <a:srgbClr val="990000"/>
        </a:hlink>
        <a:folHlink>
          <a:srgbClr val="CC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9531</TotalTime>
  <Words>1360</Words>
  <Application>Microsoft Office PowerPoint</Application>
  <PresentationFormat>Экран (4:3)</PresentationFormat>
  <Paragraphs>89</Paragraphs>
  <Slides>19</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19</vt:i4>
      </vt:variant>
    </vt:vector>
  </HeadingPairs>
  <TitlesOfParts>
    <vt:vector size="20" baseType="lpstr">
      <vt:lpstr>Презентация 'День открытых дверей'</vt:lpstr>
      <vt:lpstr>     </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vector>
  </TitlesOfParts>
  <Company>Twoja nazwa firmy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NAME</dc:title>
  <dc:creator>ppsworld.ru</dc:creator>
  <cp:lastModifiedBy>iMac101</cp:lastModifiedBy>
  <cp:revision>741</cp:revision>
  <cp:lastPrinted>2016-08-22T09:41:40Z</cp:lastPrinted>
  <dcterms:created xsi:type="dcterms:W3CDTF">2013-05-07T09:53:16Z</dcterms:created>
  <dcterms:modified xsi:type="dcterms:W3CDTF">2017-02-13T10:44:56Z</dcterms:modified>
</cp:coreProperties>
</file>